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66" r:id="rId3"/>
    <p:sldId id="267" r:id="rId4"/>
    <p:sldId id="268" r:id="rId5"/>
    <p:sldId id="277" r:id="rId6"/>
    <p:sldId id="278" r:id="rId7"/>
    <p:sldId id="270" r:id="rId8"/>
    <p:sldId id="271" r:id="rId9"/>
    <p:sldId id="279" r:id="rId10"/>
    <p:sldId id="280" r:id="rId11"/>
    <p:sldId id="264" r:id="rId12"/>
    <p:sldId id="272" r:id="rId13"/>
    <p:sldId id="258" r:id="rId14"/>
    <p:sldId id="259" r:id="rId15"/>
    <p:sldId id="261" r:id="rId16"/>
    <p:sldId id="274" r:id="rId17"/>
    <p:sldId id="273" r:id="rId18"/>
    <p:sldId id="275" r:id="rId19"/>
    <p:sldId id="276" r:id="rId2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gHg/YjZ8eGrCEWBm2bM6z2CsCFs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3"/>
  </p:normalViewPr>
  <p:slideViewPr>
    <p:cSldViewPr snapToGrid="0">
      <p:cViewPr varScale="1">
        <p:scale>
          <a:sx n="117" d="100"/>
          <a:sy n="117" d="100"/>
        </p:scale>
        <p:origin x="1480"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5718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2" name="Google Shape;12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1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9"/>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1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 name="Google Shape;26;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1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1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1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1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45"/>
        <p:cNvGrpSpPr/>
        <p:nvPr/>
      </p:nvGrpSpPr>
      <p:grpSpPr>
        <a:xfrm>
          <a:off x="0" y="0"/>
          <a:ext cx="0" cy="0"/>
          <a:chOff x="0" y="0"/>
          <a:chExt cx="0" cy="0"/>
        </a:xfrm>
      </p:grpSpPr>
      <p:sp>
        <p:nvSpPr>
          <p:cNvPr id="46" name="Google Shape;46;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1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8"/>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us-sdb.com/academic-network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ius-sdb.com/challenges-for-salesian-education-experiences-and-reflections-from-ius/" TargetMode="Externa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ius-sdb.com/vi-international-seminar-ius-education-group/"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ius-sdb.com/academic-network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ius-sdb.com/academic-network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ius-sdb.com/academic-network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ius-sdb.com/academic-network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3"/>
        <p:cNvGrpSpPr/>
        <p:nvPr/>
      </p:nvGrpSpPr>
      <p:grpSpPr>
        <a:xfrm>
          <a:off x="0" y="0"/>
          <a:ext cx="0" cy="0"/>
          <a:chOff x="0" y="0"/>
          <a:chExt cx="0" cy="0"/>
        </a:xfrm>
      </p:grpSpPr>
      <p:sp>
        <p:nvSpPr>
          <p:cNvPr id="90" name="Rectangle 89">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Arc 91">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8687" y="775849"/>
            <a:ext cx="2240924"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4" name="Oval 93">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22064" y="366810"/>
            <a:ext cx="4593286"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Google Shape;84;p1"/>
          <p:cNvSpPr txBox="1">
            <a:spLocks noGrp="1"/>
          </p:cNvSpPr>
          <p:nvPr>
            <p:ph type="ctrTitle"/>
          </p:nvPr>
        </p:nvSpPr>
        <p:spPr>
          <a:xfrm>
            <a:off x="628650" y="647593"/>
            <a:ext cx="3350844" cy="3060541"/>
          </a:xfrm>
          <a:prstGeom prst="rect">
            <a:avLst/>
          </a:prstGeom>
        </p:spPr>
        <p:txBody>
          <a:bodyPr spcFirstLastPara="1" lIns="91425" tIns="45700" rIns="91425" bIns="45700" anchorCtr="0">
            <a:normAutofit/>
          </a:bodyPr>
          <a:lstStyle/>
          <a:p>
            <a:r>
              <a:rPr lang="es-EC" dirty="0">
                <a:solidFill>
                  <a:srgbClr val="FFFFFF"/>
                </a:solidFill>
              </a:rPr>
              <a:t>Academic Networks</a:t>
            </a:r>
          </a:p>
        </p:txBody>
      </p:sp>
      <p:sp>
        <p:nvSpPr>
          <p:cNvPr id="85" name="Google Shape;85;p1"/>
          <p:cNvSpPr txBox="1">
            <a:spLocks noGrp="1"/>
          </p:cNvSpPr>
          <p:nvPr>
            <p:ph type="subTitle" idx="1"/>
          </p:nvPr>
        </p:nvSpPr>
        <p:spPr>
          <a:xfrm>
            <a:off x="250371" y="3222508"/>
            <a:ext cx="3729123" cy="2514263"/>
          </a:xfrm>
          <a:prstGeom prst="rect">
            <a:avLst/>
          </a:prstGeom>
        </p:spPr>
        <p:txBody>
          <a:bodyPr spcFirstLastPara="1" lIns="91425" tIns="45700" rIns="91425" bIns="45700" anchorCtr="0">
            <a:normAutofit lnSpcReduction="10000"/>
          </a:bodyPr>
          <a:lstStyle/>
          <a:p>
            <a:pPr>
              <a:lnSpc>
                <a:spcPct val="90000"/>
              </a:lnSpc>
            </a:pPr>
            <a:r>
              <a:rPr lang="es-EC" sz="2700" b="1" dirty="0">
                <a:solidFill>
                  <a:schemeClr val="tx1"/>
                </a:solidFill>
                <a:hlinkClick r:id="rId3">
                  <a:extLst>
                    <a:ext uri="{A12FA001-AC4F-418D-AE19-62706E023703}">
                      <ahyp:hlinkClr xmlns:ahyp="http://schemas.microsoft.com/office/drawing/2018/hyperlinkcolor" val="tx"/>
                    </a:ext>
                  </a:extLst>
                </a:hlinkClick>
              </a:rPr>
              <a:t>IUS Education Group</a:t>
            </a:r>
            <a:endParaRPr lang="es-EC" sz="2700" b="1" dirty="0">
              <a:solidFill>
                <a:schemeClr val="tx1"/>
              </a:solidFill>
            </a:endParaRPr>
          </a:p>
          <a:p>
            <a:pPr>
              <a:lnSpc>
                <a:spcPct val="90000"/>
              </a:lnSpc>
            </a:pPr>
            <a:r>
              <a:rPr lang="es-EC" sz="2700" b="1" dirty="0">
                <a:solidFill>
                  <a:schemeClr val="tx1"/>
                </a:solidFill>
                <a:hlinkClick r:id="rId3">
                  <a:extLst>
                    <a:ext uri="{A12FA001-AC4F-418D-AE19-62706E023703}">
                      <ahyp:hlinkClr xmlns:ahyp="http://schemas.microsoft.com/office/drawing/2018/hyperlinkcolor" val="tx"/>
                    </a:ext>
                  </a:extLst>
                </a:hlinkClick>
              </a:rPr>
              <a:t>Electronic Network (RECAL)</a:t>
            </a:r>
            <a:endParaRPr lang="es-EC" sz="2700" b="1" dirty="0">
              <a:solidFill>
                <a:schemeClr val="tx1"/>
              </a:solidFill>
            </a:endParaRPr>
          </a:p>
          <a:p>
            <a:pPr>
              <a:lnSpc>
                <a:spcPct val="90000"/>
              </a:lnSpc>
            </a:pPr>
            <a:r>
              <a:rPr lang="es-EC" sz="2700" b="1" dirty="0">
                <a:solidFill>
                  <a:schemeClr val="tx1"/>
                </a:solidFill>
                <a:hlinkClick r:id="rId3">
                  <a:extLst>
                    <a:ext uri="{A12FA001-AC4F-418D-AE19-62706E023703}">
                      <ahyp:hlinkClr xmlns:ahyp="http://schemas.microsoft.com/office/drawing/2018/hyperlinkcolor" val="tx"/>
                    </a:ext>
                  </a:extLst>
                </a:hlinkClick>
              </a:rPr>
              <a:t>IUS Interculturality Network (RIUSI)</a:t>
            </a:r>
            <a:endParaRPr lang="es-EC" sz="2700" b="1" dirty="0">
              <a:solidFill>
                <a:schemeClr val="tx1"/>
              </a:solidFill>
            </a:endParaRPr>
          </a:p>
          <a:p>
            <a:pPr>
              <a:lnSpc>
                <a:spcPct val="90000"/>
              </a:lnSpc>
            </a:pPr>
            <a:r>
              <a:rPr lang="es-EC" sz="2700" b="1" dirty="0">
                <a:solidFill>
                  <a:schemeClr val="tx1"/>
                </a:solidFill>
              </a:rPr>
              <a:t>CIAGEN</a:t>
            </a:r>
          </a:p>
          <a:p>
            <a:pPr>
              <a:lnSpc>
                <a:spcPct val="90000"/>
              </a:lnSpc>
            </a:pPr>
            <a:endParaRPr lang="es-EC" sz="2700" dirty="0">
              <a:solidFill>
                <a:srgbClr val="FFFFFF"/>
              </a:solidFill>
            </a:endParaRPr>
          </a:p>
        </p:txBody>
      </p:sp>
      <p:pic>
        <p:nvPicPr>
          <p:cNvPr id="6" name="Imagen 5" descr="Texto&#10;&#10;Descripción generada automáticamente con confianza baja">
            <a:extLst>
              <a:ext uri="{FF2B5EF4-FFF2-40B4-BE49-F238E27FC236}">
                <a16:creationId xmlns:a16="http://schemas.microsoft.com/office/drawing/2014/main" id="{D97D6CF0-9C2E-8049-B159-84DF4F655934}"/>
              </a:ext>
            </a:extLst>
          </p:cNvPr>
          <p:cNvPicPr>
            <a:picLocks noChangeAspect="1"/>
          </p:cNvPicPr>
          <p:nvPr/>
        </p:nvPicPr>
        <p:blipFill>
          <a:blip r:embed="rId4"/>
          <a:stretch>
            <a:fillRect/>
          </a:stretch>
        </p:blipFill>
        <p:spPr>
          <a:xfrm>
            <a:off x="4613848" y="2252460"/>
            <a:ext cx="3189041" cy="2353080"/>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descr="Texto&#10;&#10;Descripción generada automáticamente con confianza baja">
            <a:extLst>
              <a:ext uri="{FF2B5EF4-FFF2-40B4-BE49-F238E27FC236}">
                <a16:creationId xmlns:a16="http://schemas.microsoft.com/office/drawing/2014/main" id="{F2817307-845E-3B4D-B9D6-6D5D88B43CD2}"/>
              </a:ext>
            </a:extLst>
          </p:cNvPr>
          <p:cNvPicPr>
            <a:picLocks noChangeAspect="1"/>
          </p:cNvPicPr>
          <p:nvPr/>
        </p:nvPicPr>
        <p:blipFill>
          <a:blip r:embed="rId2"/>
          <a:stretch>
            <a:fillRect/>
          </a:stretch>
        </p:blipFill>
        <p:spPr>
          <a:xfrm>
            <a:off x="1065893" y="879856"/>
            <a:ext cx="1308100" cy="965200"/>
          </a:xfrm>
          <a:prstGeom prst="rect">
            <a:avLst/>
          </a:prstGeom>
        </p:spPr>
      </p:pic>
      <p:pic>
        <p:nvPicPr>
          <p:cNvPr id="4" name="Imagen 3" descr="Texto, Carta&#10;&#10;Descripción generada automáticamente">
            <a:extLst>
              <a:ext uri="{FF2B5EF4-FFF2-40B4-BE49-F238E27FC236}">
                <a16:creationId xmlns:a16="http://schemas.microsoft.com/office/drawing/2014/main" id="{A2D46BA0-21B1-6247-B120-EC28290DF5D1}"/>
              </a:ext>
            </a:extLst>
          </p:cNvPr>
          <p:cNvPicPr>
            <a:picLocks noChangeAspect="1"/>
          </p:cNvPicPr>
          <p:nvPr/>
        </p:nvPicPr>
        <p:blipFill>
          <a:blip r:embed="rId3"/>
          <a:stretch>
            <a:fillRect/>
          </a:stretch>
        </p:blipFill>
        <p:spPr>
          <a:xfrm>
            <a:off x="337457" y="1885343"/>
            <a:ext cx="8261350" cy="3127602"/>
          </a:xfrm>
          <a:prstGeom prst="rect">
            <a:avLst/>
          </a:prstGeom>
        </p:spPr>
      </p:pic>
      <p:pic>
        <p:nvPicPr>
          <p:cNvPr id="7" name="Imagen 6" descr="Una captura de pantalla de un celular con la imagen de una persona&#10;&#10;Descripción generada automáticamente con confianza media">
            <a:extLst>
              <a:ext uri="{FF2B5EF4-FFF2-40B4-BE49-F238E27FC236}">
                <a16:creationId xmlns:a16="http://schemas.microsoft.com/office/drawing/2014/main" id="{DA0DFC45-F84D-B648-BFED-FBB208CDF673}"/>
              </a:ext>
            </a:extLst>
          </p:cNvPr>
          <p:cNvPicPr>
            <a:picLocks noChangeAspect="1"/>
          </p:cNvPicPr>
          <p:nvPr/>
        </p:nvPicPr>
        <p:blipFill>
          <a:blip r:embed="rId4"/>
          <a:stretch>
            <a:fillRect/>
          </a:stretch>
        </p:blipFill>
        <p:spPr>
          <a:xfrm>
            <a:off x="420915" y="3204253"/>
            <a:ext cx="2312849" cy="3127603"/>
          </a:xfrm>
          <a:prstGeom prst="rect">
            <a:avLst/>
          </a:prstGeom>
        </p:spPr>
      </p:pic>
    </p:spTree>
    <p:extLst>
      <p:ext uri="{BB962C8B-B14F-4D97-AF65-F5344CB8AC3E}">
        <p14:creationId xmlns:p14="http://schemas.microsoft.com/office/powerpoint/2010/main" val="328885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3"/>
        <p:cNvGrpSpPr/>
        <p:nvPr/>
      </p:nvGrpSpPr>
      <p:grpSpPr>
        <a:xfrm>
          <a:off x="0" y="0"/>
          <a:ext cx="0" cy="0"/>
          <a:chOff x="0" y="0"/>
          <a:chExt cx="0" cy="0"/>
        </a:xfrm>
      </p:grpSpPr>
      <p:sp useBgFill="1">
        <p:nvSpPr>
          <p:cNvPr id="92" name="Rectangle 91">
            <a:extLst>
              <a:ext uri="{FF2B5EF4-FFF2-40B4-BE49-F238E27FC236}">
                <a16:creationId xmlns:a16="http://schemas.microsoft.com/office/drawing/2014/main" id="{B87C619C-EBAB-488E-96B9-153AA4C9B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130DA1C1-36FD-41D8-9826-EE797BF39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89984" cy="6858000"/>
          </a:xfrm>
          <a:custGeom>
            <a:avLst/>
            <a:gdLst>
              <a:gd name="connsiteX0" fmla="*/ 0 w 7433452"/>
              <a:gd name="connsiteY0" fmla="*/ 0 h 6858000"/>
              <a:gd name="connsiteX1" fmla="*/ 1592736 w 7433452"/>
              <a:gd name="connsiteY1" fmla="*/ 0 h 6858000"/>
              <a:gd name="connsiteX2" fmla="*/ 2171700 w 7433452"/>
              <a:gd name="connsiteY2" fmla="*/ 0 h 6858000"/>
              <a:gd name="connsiteX3" fmla="*/ 2762696 w 7433452"/>
              <a:gd name="connsiteY3" fmla="*/ 0 h 6858000"/>
              <a:gd name="connsiteX4" fmla="*/ 2829254 w 7433452"/>
              <a:gd name="connsiteY4" fmla="*/ 0 h 6858000"/>
              <a:gd name="connsiteX5" fmla="*/ 7415310 w 7433452"/>
              <a:gd name="connsiteY5" fmla="*/ 0 h 6858000"/>
              <a:gd name="connsiteX6" fmla="*/ 7405703 w 7433452"/>
              <a:gd name="connsiteY6" fmla="*/ 94814 h 6858000"/>
              <a:gd name="connsiteX7" fmla="*/ 7410754 w 7433452"/>
              <a:gd name="connsiteY7" fmla="*/ 421796 h 6858000"/>
              <a:gd name="connsiteX8" fmla="*/ 7414688 w 7433452"/>
              <a:gd name="connsiteY8" fmla="*/ 812192 h 6858000"/>
              <a:gd name="connsiteX9" fmla="*/ 7395017 w 7433452"/>
              <a:gd name="connsiteY9" fmla="*/ 1113642 h 6858000"/>
              <a:gd name="connsiteX10" fmla="*/ 7422810 w 7433452"/>
              <a:gd name="connsiteY10" fmla="*/ 1796708 h 6858000"/>
              <a:gd name="connsiteX11" fmla="*/ 7421161 w 7433452"/>
              <a:gd name="connsiteY11" fmla="*/ 2327333 h 6858000"/>
              <a:gd name="connsiteX12" fmla="*/ 7412023 w 7433452"/>
              <a:gd name="connsiteY12" fmla="*/ 2784280 h 6858000"/>
              <a:gd name="connsiteX13" fmla="*/ 7417480 w 7433452"/>
              <a:gd name="connsiteY13" fmla="*/ 2985458 h 6858000"/>
              <a:gd name="connsiteX14" fmla="*/ 7403774 w 7433452"/>
              <a:gd name="connsiteY14" fmla="*/ 3531096 h 6858000"/>
              <a:gd name="connsiteX15" fmla="*/ 7414307 w 7433452"/>
              <a:gd name="connsiteY15" fmla="*/ 4336830 h 6858000"/>
              <a:gd name="connsiteX16" fmla="*/ 7413419 w 7433452"/>
              <a:gd name="connsiteY16" fmla="*/ 5026893 h 6858000"/>
              <a:gd name="connsiteX17" fmla="*/ 7417734 w 7433452"/>
              <a:gd name="connsiteY17" fmla="*/ 5252632 h 6858000"/>
              <a:gd name="connsiteX18" fmla="*/ 7417734 w 7433452"/>
              <a:gd name="connsiteY18" fmla="*/ 5466282 h 6858000"/>
              <a:gd name="connsiteX19" fmla="*/ 7379659 w 7433452"/>
              <a:gd name="connsiteY19" fmla="*/ 6121225 h 6858000"/>
              <a:gd name="connsiteX20" fmla="*/ 7395115 w 7433452"/>
              <a:gd name="connsiteY20" fmla="*/ 6708907 h 6858000"/>
              <a:gd name="connsiteX21" fmla="*/ 7412408 w 7433452"/>
              <a:gd name="connsiteY21" fmla="*/ 6858000 h 6858000"/>
              <a:gd name="connsiteX22" fmla="*/ 2829254 w 7433452"/>
              <a:gd name="connsiteY22" fmla="*/ 6858000 h 6858000"/>
              <a:gd name="connsiteX23" fmla="*/ 2762696 w 7433452"/>
              <a:gd name="connsiteY23" fmla="*/ 6858000 h 6858000"/>
              <a:gd name="connsiteX24" fmla="*/ 2171700 w 7433452"/>
              <a:gd name="connsiteY24" fmla="*/ 6858000 h 6858000"/>
              <a:gd name="connsiteX25" fmla="*/ 1592736 w 7433452"/>
              <a:gd name="connsiteY25" fmla="*/ 6858000 h 6858000"/>
              <a:gd name="connsiteX26" fmla="*/ 0 w 7433452"/>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33452" h="6858000">
                <a:moveTo>
                  <a:pt x="0" y="0"/>
                </a:moveTo>
                <a:lnTo>
                  <a:pt x="1592736" y="0"/>
                </a:lnTo>
                <a:lnTo>
                  <a:pt x="2171700" y="0"/>
                </a:lnTo>
                <a:lnTo>
                  <a:pt x="2762696" y="0"/>
                </a:lnTo>
                <a:lnTo>
                  <a:pt x="2829254" y="0"/>
                </a:lnTo>
                <a:lnTo>
                  <a:pt x="7415310" y="0"/>
                </a:lnTo>
                <a:lnTo>
                  <a:pt x="7405703" y="94814"/>
                </a:lnTo>
                <a:cubicBezTo>
                  <a:pt x="7398856" y="203629"/>
                  <a:pt x="7403520" y="312712"/>
                  <a:pt x="7410754" y="421796"/>
                </a:cubicBezTo>
                <a:cubicBezTo>
                  <a:pt x="7421580" y="551656"/>
                  <a:pt x="7422900" y="682144"/>
                  <a:pt x="7414688" y="812192"/>
                </a:cubicBezTo>
                <a:cubicBezTo>
                  <a:pt x="7406693" y="912591"/>
                  <a:pt x="7397682" y="1012988"/>
                  <a:pt x="7395017" y="1113642"/>
                </a:cubicBezTo>
                <a:cubicBezTo>
                  <a:pt x="7388670" y="1342689"/>
                  <a:pt x="7407708" y="1569316"/>
                  <a:pt x="7422810" y="1796708"/>
                </a:cubicBezTo>
                <a:cubicBezTo>
                  <a:pt x="7434487" y="1973710"/>
                  <a:pt x="7439944" y="2150457"/>
                  <a:pt x="7421161" y="2327333"/>
                </a:cubicBezTo>
                <a:cubicBezTo>
                  <a:pt x="7405170" y="2479266"/>
                  <a:pt x="7396793" y="2631453"/>
                  <a:pt x="7412023" y="2784280"/>
                </a:cubicBezTo>
                <a:cubicBezTo>
                  <a:pt x="7418749" y="2851085"/>
                  <a:pt x="7425984" y="2918653"/>
                  <a:pt x="7417480" y="2985458"/>
                </a:cubicBezTo>
                <a:cubicBezTo>
                  <a:pt x="7394508" y="3167039"/>
                  <a:pt x="7398063" y="3349132"/>
                  <a:pt x="7403774" y="3531096"/>
                </a:cubicBezTo>
                <a:cubicBezTo>
                  <a:pt x="7412277" y="3799715"/>
                  <a:pt x="7426364" y="4067954"/>
                  <a:pt x="7414307" y="4336830"/>
                </a:cubicBezTo>
                <a:cubicBezTo>
                  <a:pt x="7404027" y="4566639"/>
                  <a:pt x="7420653" y="4796831"/>
                  <a:pt x="7413419" y="5026893"/>
                </a:cubicBezTo>
                <a:cubicBezTo>
                  <a:pt x="7410982" y="5102162"/>
                  <a:pt x="7412429" y="5177504"/>
                  <a:pt x="7417734" y="5252632"/>
                </a:cubicBezTo>
                <a:cubicBezTo>
                  <a:pt x="7424271" y="5323700"/>
                  <a:pt x="7424271" y="5395213"/>
                  <a:pt x="7417734" y="5466282"/>
                </a:cubicBezTo>
                <a:cubicBezTo>
                  <a:pt x="7393239" y="5683875"/>
                  <a:pt x="7383214" y="5902486"/>
                  <a:pt x="7379659" y="6121225"/>
                </a:cubicBezTo>
                <a:cubicBezTo>
                  <a:pt x="7376423" y="6317442"/>
                  <a:pt x="7378041" y="6513586"/>
                  <a:pt x="7395115" y="6708907"/>
                </a:cubicBezTo>
                <a:lnTo>
                  <a:pt x="7412408" y="6858000"/>
                </a:lnTo>
                <a:lnTo>
                  <a:pt x="2829254" y="6858000"/>
                </a:lnTo>
                <a:lnTo>
                  <a:pt x="2762696" y="6858000"/>
                </a:lnTo>
                <a:lnTo>
                  <a:pt x="2171700" y="6858000"/>
                </a:lnTo>
                <a:lnTo>
                  <a:pt x="159273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Google Shape;84;p1"/>
          <p:cNvSpPr txBox="1">
            <a:spLocks noGrp="1"/>
          </p:cNvSpPr>
          <p:nvPr>
            <p:ph type="ctrTitle"/>
          </p:nvPr>
        </p:nvSpPr>
        <p:spPr>
          <a:xfrm>
            <a:off x="628650" y="484632"/>
            <a:ext cx="4561284" cy="3566160"/>
          </a:xfrm>
          <a:prstGeom prst="rect">
            <a:avLst/>
          </a:prstGeom>
        </p:spPr>
        <p:txBody>
          <a:bodyPr spcFirstLastPara="1" lIns="91425" tIns="45700" rIns="91425" bIns="45700" anchorCtr="0">
            <a:normAutofit/>
          </a:bodyPr>
          <a:lstStyle/>
          <a:p>
            <a:pPr marL="0" lvl="0" indent="0" algn="l" rtl="0">
              <a:spcBef>
                <a:spcPts val="0"/>
              </a:spcBef>
              <a:spcAft>
                <a:spcPts val="0"/>
              </a:spcAft>
              <a:buClr>
                <a:schemeClr val="dk1"/>
              </a:buClr>
              <a:buSzPts val="4400"/>
              <a:buFont typeface="Calibri"/>
              <a:buNone/>
            </a:pPr>
            <a:r>
              <a:rPr lang="es-ES" sz="5700">
                <a:solidFill>
                  <a:srgbClr val="FFFFFF"/>
                </a:solidFill>
              </a:rPr>
              <a:t>IUS EDUCATION GROUP</a:t>
            </a:r>
          </a:p>
        </p:txBody>
      </p:sp>
      <p:sp>
        <p:nvSpPr>
          <p:cNvPr id="96" name="sketch line">
            <a:extLst>
              <a:ext uri="{FF2B5EF4-FFF2-40B4-BE49-F238E27FC236}">
                <a16:creationId xmlns:a16="http://schemas.microsoft.com/office/drawing/2014/main" id="{35BC54F7-1315-4D6C-9420-A5BF0CDDB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9106" y="4252192"/>
            <a:ext cx="3042412" cy="18288"/>
          </a:xfrm>
          <a:custGeom>
            <a:avLst/>
            <a:gdLst>
              <a:gd name="connsiteX0" fmla="*/ 0 w 3042412"/>
              <a:gd name="connsiteY0" fmla="*/ 0 h 18288"/>
              <a:gd name="connsiteX1" fmla="*/ 608482 w 3042412"/>
              <a:gd name="connsiteY1" fmla="*/ 0 h 18288"/>
              <a:gd name="connsiteX2" fmla="*/ 1216965 w 3042412"/>
              <a:gd name="connsiteY2" fmla="*/ 0 h 18288"/>
              <a:gd name="connsiteX3" fmla="*/ 1825447 w 3042412"/>
              <a:gd name="connsiteY3" fmla="*/ 0 h 18288"/>
              <a:gd name="connsiteX4" fmla="*/ 2373081 w 3042412"/>
              <a:gd name="connsiteY4" fmla="*/ 0 h 18288"/>
              <a:gd name="connsiteX5" fmla="*/ 3042412 w 3042412"/>
              <a:gd name="connsiteY5" fmla="*/ 0 h 18288"/>
              <a:gd name="connsiteX6" fmla="*/ 3042412 w 3042412"/>
              <a:gd name="connsiteY6" fmla="*/ 18288 h 18288"/>
              <a:gd name="connsiteX7" fmla="*/ 2494778 w 3042412"/>
              <a:gd name="connsiteY7" fmla="*/ 18288 h 18288"/>
              <a:gd name="connsiteX8" fmla="*/ 1977568 w 3042412"/>
              <a:gd name="connsiteY8" fmla="*/ 18288 h 18288"/>
              <a:gd name="connsiteX9" fmla="*/ 1369085 w 3042412"/>
              <a:gd name="connsiteY9" fmla="*/ 18288 h 18288"/>
              <a:gd name="connsiteX10" fmla="*/ 821451 w 3042412"/>
              <a:gd name="connsiteY10" fmla="*/ 18288 h 18288"/>
              <a:gd name="connsiteX11" fmla="*/ 0 w 3042412"/>
              <a:gd name="connsiteY11" fmla="*/ 18288 h 18288"/>
              <a:gd name="connsiteX12" fmla="*/ 0 w 3042412"/>
              <a:gd name="connsiteY12" fmla="*/ 0 h 18288"/>
              <a:gd name="connsiteX0" fmla="*/ 0 w 3042412"/>
              <a:gd name="connsiteY0" fmla="*/ 0 h 18288"/>
              <a:gd name="connsiteX1" fmla="*/ 547634 w 3042412"/>
              <a:gd name="connsiteY1" fmla="*/ 0 h 18288"/>
              <a:gd name="connsiteX2" fmla="*/ 1064844 w 3042412"/>
              <a:gd name="connsiteY2" fmla="*/ 0 h 18288"/>
              <a:gd name="connsiteX3" fmla="*/ 1612478 w 3042412"/>
              <a:gd name="connsiteY3" fmla="*/ 0 h 18288"/>
              <a:gd name="connsiteX4" fmla="*/ 2220961 w 3042412"/>
              <a:gd name="connsiteY4" fmla="*/ 0 h 18288"/>
              <a:gd name="connsiteX5" fmla="*/ 3042412 w 3042412"/>
              <a:gd name="connsiteY5" fmla="*/ 0 h 18288"/>
              <a:gd name="connsiteX6" fmla="*/ 3042412 w 3042412"/>
              <a:gd name="connsiteY6" fmla="*/ 18288 h 18288"/>
              <a:gd name="connsiteX7" fmla="*/ 2433930 w 3042412"/>
              <a:gd name="connsiteY7" fmla="*/ 18288 h 18288"/>
              <a:gd name="connsiteX8" fmla="*/ 1764599 w 3042412"/>
              <a:gd name="connsiteY8" fmla="*/ 18288 h 18288"/>
              <a:gd name="connsiteX9" fmla="*/ 1247389 w 3042412"/>
              <a:gd name="connsiteY9" fmla="*/ 18288 h 18288"/>
              <a:gd name="connsiteX10" fmla="*/ 578058 w 3042412"/>
              <a:gd name="connsiteY10" fmla="*/ 18288 h 18288"/>
              <a:gd name="connsiteX11" fmla="*/ 0 w 3042412"/>
              <a:gd name="connsiteY11" fmla="*/ 18288 h 18288"/>
              <a:gd name="connsiteX12" fmla="*/ 0 w 304241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2412" h="18288" fill="none" extrusionOk="0">
                <a:moveTo>
                  <a:pt x="0" y="0"/>
                </a:moveTo>
                <a:cubicBezTo>
                  <a:pt x="241527" y="1934"/>
                  <a:pt x="312357" y="-25541"/>
                  <a:pt x="608482" y="0"/>
                </a:cubicBezTo>
                <a:cubicBezTo>
                  <a:pt x="905825" y="26755"/>
                  <a:pt x="942048" y="23771"/>
                  <a:pt x="1216965" y="0"/>
                </a:cubicBezTo>
                <a:cubicBezTo>
                  <a:pt x="1478453" y="-59231"/>
                  <a:pt x="1664162" y="8588"/>
                  <a:pt x="1825447" y="0"/>
                </a:cubicBezTo>
                <a:cubicBezTo>
                  <a:pt x="1988078" y="-33898"/>
                  <a:pt x="2137561" y="9222"/>
                  <a:pt x="2373081" y="0"/>
                </a:cubicBezTo>
                <a:cubicBezTo>
                  <a:pt x="2586708" y="28336"/>
                  <a:pt x="2815076" y="-64836"/>
                  <a:pt x="3042412" y="0"/>
                </a:cubicBezTo>
                <a:cubicBezTo>
                  <a:pt x="3042378" y="4844"/>
                  <a:pt x="3042002" y="11009"/>
                  <a:pt x="3042412" y="18288"/>
                </a:cubicBezTo>
                <a:cubicBezTo>
                  <a:pt x="2911904" y="16374"/>
                  <a:pt x="2661250" y="-38049"/>
                  <a:pt x="2494778" y="18288"/>
                </a:cubicBezTo>
                <a:cubicBezTo>
                  <a:pt x="2307404" y="32907"/>
                  <a:pt x="2098663" y="30051"/>
                  <a:pt x="1977568" y="18288"/>
                </a:cubicBezTo>
                <a:cubicBezTo>
                  <a:pt x="1870622" y="-9869"/>
                  <a:pt x="1546198" y="30007"/>
                  <a:pt x="1369085" y="18288"/>
                </a:cubicBezTo>
                <a:cubicBezTo>
                  <a:pt x="1212400" y="-20955"/>
                  <a:pt x="1052388" y="6064"/>
                  <a:pt x="821451" y="18288"/>
                </a:cubicBezTo>
                <a:cubicBezTo>
                  <a:pt x="599490" y="17953"/>
                  <a:pt x="163903" y="63790"/>
                  <a:pt x="0" y="18288"/>
                </a:cubicBezTo>
                <a:cubicBezTo>
                  <a:pt x="-649" y="11698"/>
                  <a:pt x="663" y="5413"/>
                  <a:pt x="0" y="0"/>
                </a:cubicBezTo>
                <a:close/>
              </a:path>
              <a:path w="3042412" h="18288" stroke="0" extrusionOk="0">
                <a:moveTo>
                  <a:pt x="0" y="0"/>
                </a:moveTo>
                <a:cubicBezTo>
                  <a:pt x="245586" y="-7794"/>
                  <a:pt x="305354" y="-17085"/>
                  <a:pt x="547634" y="0"/>
                </a:cubicBezTo>
                <a:cubicBezTo>
                  <a:pt x="792151" y="22754"/>
                  <a:pt x="862568" y="-6918"/>
                  <a:pt x="1064844" y="0"/>
                </a:cubicBezTo>
                <a:cubicBezTo>
                  <a:pt x="1287782" y="14358"/>
                  <a:pt x="1408399" y="22587"/>
                  <a:pt x="1612478" y="0"/>
                </a:cubicBezTo>
                <a:cubicBezTo>
                  <a:pt x="1806201" y="-7497"/>
                  <a:pt x="2001135" y="-14315"/>
                  <a:pt x="2220961" y="0"/>
                </a:cubicBezTo>
                <a:cubicBezTo>
                  <a:pt x="2478404" y="56174"/>
                  <a:pt x="2863949" y="-41485"/>
                  <a:pt x="3042412" y="0"/>
                </a:cubicBezTo>
                <a:cubicBezTo>
                  <a:pt x="3041887" y="5049"/>
                  <a:pt x="3042605" y="12044"/>
                  <a:pt x="3042412" y="18288"/>
                </a:cubicBezTo>
                <a:cubicBezTo>
                  <a:pt x="2898261" y="22698"/>
                  <a:pt x="2711835" y="-4312"/>
                  <a:pt x="2433930" y="18288"/>
                </a:cubicBezTo>
                <a:cubicBezTo>
                  <a:pt x="2161458" y="45802"/>
                  <a:pt x="1964714" y="57508"/>
                  <a:pt x="1764599" y="18288"/>
                </a:cubicBezTo>
                <a:cubicBezTo>
                  <a:pt x="1552072" y="-5458"/>
                  <a:pt x="1481649" y="6173"/>
                  <a:pt x="1247389" y="18288"/>
                </a:cubicBezTo>
                <a:cubicBezTo>
                  <a:pt x="1065494" y="13144"/>
                  <a:pt x="864941" y="37672"/>
                  <a:pt x="578058" y="18288"/>
                </a:cubicBezTo>
                <a:cubicBezTo>
                  <a:pt x="292954" y="5041"/>
                  <a:pt x="152988" y="18121"/>
                  <a:pt x="0" y="18288"/>
                </a:cubicBezTo>
                <a:cubicBezTo>
                  <a:pt x="-39" y="12511"/>
                  <a:pt x="-381" y="8039"/>
                  <a:pt x="0" y="0"/>
                </a:cubicBezTo>
                <a:close/>
              </a:path>
              <a:path w="3042412" h="18288" fill="none" stroke="0" extrusionOk="0">
                <a:moveTo>
                  <a:pt x="0" y="0"/>
                </a:moveTo>
                <a:cubicBezTo>
                  <a:pt x="235158" y="5862"/>
                  <a:pt x="308044" y="-31950"/>
                  <a:pt x="608482" y="0"/>
                </a:cubicBezTo>
                <a:cubicBezTo>
                  <a:pt x="902629" y="27860"/>
                  <a:pt x="934292" y="30978"/>
                  <a:pt x="1216965" y="0"/>
                </a:cubicBezTo>
                <a:cubicBezTo>
                  <a:pt x="1510808" y="-36562"/>
                  <a:pt x="1634425" y="34680"/>
                  <a:pt x="1825447" y="0"/>
                </a:cubicBezTo>
                <a:cubicBezTo>
                  <a:pt x="1997408" y="-14401"/>
                  <a:pt x="2165611" y="21191"/>
                  <a:pt x="2373081" y="0"/>
                </a:cubicBezTo>
                <a:cubicBezTo>
                  <a:pt x="2621557" y="-225"/>
                  <a:pt x="2827861" y="-55622"/>
                  <a:pt x="3042412" y="0"/>
                </a:cubicBezTo>
                <a:cubicBezTo>
                  <a:pt x="3042726" y="4158"/>
                  <a:pt x="3041433" y="12539"/>
                  <a:pt x="3042412" y="18288"/>
                </a:cubicBezTo>
                <a:cubicBezTo>
                  <a:pt x="2956012" y="48012"/>
                  <a:pt x="2647692" y="-10464"/>
                  <a:pt x="2494778" y="18288"/>
                </a:cubicBezTo>
                <a:cubicBezTo>
                  <a:pt x="2306192" y="30912"/>
                  <a:pt x="2106948" y="29535"/>
                  <a:pt x="1977568" y="18288"/>
                </a:cubicBezTo>
                <a:cubicBezTo>
                  <a:pt x="1853031" y="-3851"/>
                  <a:pt x="1540302" y="30019"/>
                  <a:pt x="1369085" y="18288"/>
                </a:cubicBezTo>
                <a:cubicBezTo>
                  <a:pt x="1191765" y="-2739"/>
                  <a:pt x="1065499" y="-6890"/>
                  <a:pt x="821451" y="18288"/>
                </a:cubicBezTo>
                <a:cubicBezTo>
                  <a:pt x="599984" y="42417"/>
                  <a:pt x="179854" y="44896"/>
                  <a:pt x="0" y="18288"/>
                </a:cubicBezTo>
                <a:cubicBezTo>
                  <a:pt x="20" y="11469"/>
                  <a:pt x="-29" y="5154"/>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2727557108">
                  <a:custGeom>
                    <a:avLst/>
                    <a:gdLst>
                      <a:gd name="connsiteX0" fmla="*/ 0 w 3042412"/>
                      <a:gd name="connsiteY0" fmla="*/ 0 h 18288"/>
                      <a:gd name="connsiteX1" fmla="*/ 608482 w 3042412"/>
                      <a:gd name="connsiteY1" fmla="*/ 0 h 18288"/>
                      <a:gd name="connsiteX2" fmla="*/ 1216965 w 3042412"/>
                      <a:gd name="connsiteY2" fmla="*/ 0 h 18288"/>
                      <a:gd name="connsiteX3" fmla="*/ 1825447 w 3042412"/>
                      <a:gd name="connsiteY3" fmla="*/ 0 h 18288"/>
                      <a:gd name="connsiteX4" fmla="*/ 2373081 w 3042412"/>
                      <a:gd name="connsiteY4" fmla="*/ 0 h 18288"/>
                      <a:gd name="connsiteX5" fmla="*/ 3042412 w 3042412"/>
                      <a:gd name="connsiteY5" fmla="*/ 0 h 18288"/>
                      <a:gd name="connsiteX6" fmla="*/ 3042412 w 3042412"/>
                      <a:gd name="connsiteY6" fmla="*/ 18288 h 18288"/>
                      <a:gd name="connsiteX7" fmla="*/ 2494778 w 3042412"/>
                      <a:gd name="connsiteY7" fmla="*/ 18288 h 18288"/>
                      <a:gd name="connsiteX8" fmla="*/ 1977568 w 3042412"/>
                      <a:gd name="connsiteY8" fmla="*/ 18288 h 18288"/>
                      <a:gd name="connsiteX9" fmla="*/ 1369085 w 3042412"/>
                      <a:gd name="connsiteY9" fmla="*/ 18288 h 18288"/>
                      <a:gd name="connsiteX10" fmla="*/ 821451 w 3042412"/>
                      <a:gd name="connsiteY10" fmla="*/ 18288 h 18288"/>
                      <a:gd name="connsiteX11" fmla="*/ 0 w 3042412"/>
                      <a:gd name="connsiteY11" fmla="*/ 18288 h 18288"/>
                      <a:gd name="connsiteX12" fmla="*/ 0 w 304241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2412" h="18288" fill="none" extrusionOk="0">
                        <a:moveTo>
                          <a:pt x="0" y="0"/>
                        </a:moveTo>
                        <a:cubicBezTo>
                          <a:pt x="247021" y="406"/>
                          <a:pt x="311375" y="-28103"/>
                          <a:pt x="608482" y="0"/>
                        </a:cubicBezTo>
                        <a:cubicBezTo>
                          <a:pt x="905589" y="28103"/>
                          <a:pt x="941513" y="26984"/>
                          <a:pt x="1216965" y="0"/>
                        </a:cubicBezTo>
                        <a:cubicBezTo>
                          <a:pt x="1492417" y="-26984"/>
                          <a:pt x="1661512" y="20769"/>
                          <a:pt x="1825447" y="0"/>
                        </a:cubicBezTo>
                        <a:cubicBezTo>
                          <a:pt x="1989382" y="-20769"/>
                          <a:pt x="2140981" y="8352"/>
                          <a:pt x="2373081" y="0"/>
                        </a:cubicBezTo>
                        <a:cubicBezTo>
                          <a:pt x="2605181" y="-8352"/>
                          <a:pt x="2830372" y="-14633"/>
                          <a:pt x="3042412" y="0"/>
                        </a:cubicBezTo>
                        <a:cubicBezTo>
                          <a:pt x="3042854" y="4516"/>
                          <a:pt x="3041585" y="12266"/>
                          <a:pt x="3042412" y="18288"/>
                        </a:cubicBezTo>
                        <a:cubicBezTo>
                          <a:pt x="2922119" y="39475"/>
                          <a:pt x="2679586" y="-798"/>
                          <a:pt x="2494778" y="18288"/>
                        </a:cubicBezTo>
                        <a:cubicBezTo>
                          <a:pt x="2309970" y="37374"/>
                          <a:pt x="2104493" y="36554"/>
                          <a:pt x="1977568" y="18288"/>
                        </a:cubicBezTo>
                        <a:cubicBezTo>
                          <a:pt x="1850643" y="23"/>
                          <a:pt x="1545734" y="34278"/>
                          <a:pt x="1369085" y="18288"/>
                        </a:cubicBezTo>
                        <a:cubicBezTo>
                          <a:pt x="1192436" y="2298"/>
                          <a:pt x="1048764" y="-2260"/>
                          <a:pt x="821451" y="18288"/>
                        </a:cubicBezTo>
                        <a:cubicBezTo>
                          <a:pt x="594138" y="38836"/>
                          <a:pt x="213550" y="54130"/>
                          <a:pt x="0" y="18288"/>
                        </a:cubicBezTo>
                        <a:cubicBezTo>
                          <a:pt x="-306" y="11477"/>
                          <a:pt x="485" y="4355"/>
                          <a:pt x="0" y="0"/>
                        </a:cubicBezTo>
                        <a:close/>
                      </a:path>
                      <a:path w="3042412" h="18288" stroke="0" extrusionOk="0">
                        <a:moveTo>
                          <a:pt x="0" y="0"/>
                        </a:moveTo>
                        <a:cubicBezTo>
                          <a:pt x="254249" y="43"/>
                          <a:pt x="299528" y="-14916"/>
                          <a:pt x="547634" y="0"/>
                        </a:cubicBezTo>
                        <a:cubicBezTo>
                          <a:pt x="795740" y="14916"/>
                          <a:pt x="855495" y="-10692"/>
                          <a:pt x="1064844" y="0"/>
                        </a:cubicBezTo>
                        <a:cubicBezTo>
                          <a:pt x="1274193" y="10692"/>
                          <a:pt x="1405125" y="19931"/>
                          <a:pt x="1612478" y="0"/>
                        </a:cubicBezTo>
                        <a:cubicBezTo>
                          <a:pt x="1819831" y="-19931"/>
                          <a:pt x="1987615" y="-25056"/>
                          <a:pt x="2220961" y="0"/>
                        </a:cubicBezTo>
                        <a:cubicBezTo>
                          <a:pt x="2454307" y="25056"/>
                          <a:pt x="2867952" y="-30598"/>
                          <a:pt x="3042412" y="0"/>
                        </a:cubicBezTo>
                        <a:cubicBezTo>
                          <a:pt x="3042989" y="4624"/>
                          <a:pt x="3043231" y="11191"/>
                          <a:pt x="3042412" y="18288"/>
                        </a:cubicBezTo>
                        <a:cubicBezTo>
                          <a:pt x="2909174" y="44498"/>
                          <a:pt x="2715419" y="-8999"/>
                          <a:pt x="2433930" y="18288"/>
                        </a:cubicBezTo>
                        <a:cubicBezTo>
                          <a:pt x="2152441" y="45575"/>
                          <a:pt x="1986593" y="28277"/>
                          <a:pt x="1764599" y="18288"/>
                        </a:cubicBezTo>
                        <a:cubicBezTo>
                          <a:pt x="1542605" y="8299"/>
                          <a:pt x="1467397" y="18704"/>
                          <a:pt x="1247389" y="18288"/>
                        </a:cubicBezTo>
                        <a:cubicBezTo>
                          <a:pt x="1027381" y="17873"/>
                          <a:pt x="870240" y="28275"/>
                          <a:pt x="578058" y="18288"/>
                        </a:cubicBezTo>
                        <a:cubicBezTo>
                          <a:pt x="285876" y="8301"/>
                          <a:pt x="157187" y="20360"/>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Google Shape;87;p1"/>
          <p:cNvPicPr preferRelativeResize="0"/>
          <p:nvPr/>
        </p:nvPicPr>
        <p:blipFill rotWithShape="1">
          <a:blip r:embed="rId3"/>
          <a:stretch/>
        </p:blipFill>
        <p:spPr>
          <a:xfrm>
            <a:off x="5930740" y="4428814"/>
            <a:ext cx="2948940" cy="951032"/>
          </a:xfrm>
          <a:prstGeom prst="rect">
            <a:avLst/>
          </a:prstGeom>
          <a:noFill/>
        </p:spPr>
      </p:pic>
      <p:pic>
        <p:nvPicPr>
          <p:cNvPr id="9" name="Imagen 8" descr="Texto&#10;&#10;Descripción generada automáticamente con confianza baja">
            <a:extLst>
              <a:ext uri="{FF2B5EF4-FFF2-40B4-BE49-F238E27FC236}">
                <a16:creationId xmlns:a16="http://schemas.microsoft.com/office/drawing/2014/main" id="{A3227D06-8408-1847-973E-6BB463EDC637}"/>
              </a:ext>
            </a:extLst>
          </p:cNvPr>
          <p:cNvPicPr>
            <a:picLocks noChangeAspect="1"/>
          </p:cNvPicPr>
          <p:nvPr/>
        </p:nvPicPr>
        <p:blipFill>
          <a:blip r:embed="rId4"/>
          <a:stretch>
            <a:fillRect/>
          </a:stretch>
        </p:blipFill>
        <p:spPr>
          <a:xfrm>
            <a:off x="6751160" y="1463986"/>
            <a:ext cx="1308100" cy="965200"/>
          </a:xfrm>
          <a:prstGeom prst="rect">
            <a:avLst/>
          </a:prstGeom>
        </p:spPr>
      </p:pic>
      <p:pic>
        <p:nvPicPr>
          <p:cNvPr id="3" name="Imagen 2" descr="Un grupo de personas de pie&#10;&#10;Descripción generada automáticamente">
            <a:extLst>
              <a:ext uri="{FF2B5EF4-FFF2-40B4-BE49-F238E27FC236}">
                <a16:creationId xmlns:a16="http://schemas.microsoft.com/office/drawing/2014/main" id="{8D5CB6CF-C02B-BF4C-8939-6AB6F70EC4AD}"/>
              </a:ext>
            </a:extLst>
          </p:cNvPr>
          <p:cNvPicPr>
            <a:picLocks noChangeAspect="1"/>
          </p:cNvPicPr>
          <p:nvPr/>
        </p:nvPicPr>
        <p:blipFill>
          <a:blip r:embed="rId5"/>
          <a:stretch>
            <a:fillRect/>
          </a:stretch>
        </p:blipFill>
        <p:spPr>
          <a:xfrm>
            <a:off x="2828632" y="4471880"/>
            <a:ext cx="2080825" cy="1611444"/>
          </a:xfrm>
          <a:prstGeom prst="rect">
            <a:avLst/>
          </a:prstGeom>
        </p:spPr>
      </p:pic>
    </p:spTree>
    <p:extLst>
      <p:ext uri="{BB962C8B-B14F-4D97-AF65-F5344CB8AC3E}">
        <p14:creationId xmlns:p14="http://schemas.microsoft.com/office/powerpoint/2010/main" val="2700287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60045"/>
            <a:ext cx="4694659" cy="573405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0299"/>
          <a:stretch/>
        </p:blipFill>
        <p:spPr>
          <a:xfrm>
            <a:off x="-1" y="857250"/>
            <a:ext cx="9144001" cy="5734050"/>
          </a:xfrm>
          <a:prstGeom prst="rect">
            <a:avLst/>
          </a:prstGeom>
        </p:spPr>
      </p:pic>
      <p:sp>
        <p:nvSpPr>
          <p:cNvPr id="13"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25" y="1468363"/>
            <a:ext cx="4180922" cy="4515805"/>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4" name="Imagen 3" descr="Texto&#10;&#10;Descripción generada automáticamente con confianza baja">
            <a:extLst>
              <a:ext uri="{FF2B5EF4-FFF2-40B4-BE49-F238E27FC236}">
                <a16:creationId xmlns:a16="http://schemas.microsoft.com/office/drawing/2014/main" id="{7A85802F-AEB6-CB45-A1DD-1F1CF3B3DD91}"/>
              </a:ext>
            </a:extLst>
          </p:cNvPr>
          <p:cNvPicPr>
            <a:picLocks noChangeAspect="1"/>
          </p:cNvPicPr>
          <p:nvPr/>
        </p:nvPicPr>
        <p:blipFill>
          <a:blip r:embed="rId3"/>
          <a:stretch>
            <a:fillRect/>
          </a:stretch>
        </p:blipFill>
        <p:spPr>
          <a:xfrm>
            <a:off x="322012" y="2462878"/>
            <a:ext cx="3061697" cy="2259117"/>
          </a:xfrm>
          <a:prstGeom prst="rect">
            <a:avLst/>
          </a:prstGeom>
        </p:spPr>
      </p:pic>
      <p:sp>
        <p:nvSpPr>
          <p:cNvPr id="3" name="Marcador de texto 2">
            <a:extLst>
              <a:ext uri="{FF2B5EF4-FFF2-40B4-BE49-F238E27FC236}">
                <a16:creationId xmlns:a16="http://schemas.microsoft.com/office/drawing/2014/main" id="{74794B6A-EFA4-3C48-B08D-08E74D3950AE}"/>
              </a:ext>
            </a:extLst>
          </p:cNvPr>
          <p:cNvSpPr>
            <a:spLocks noGrp="1"/>
          </p:cNvSpPr>
          <p:nvPr>
            <p:ph type="body" idx="1"/>
          </p:nvPr>
        </p:nvSpPr>
        <p:spPr>
          <a:xfrm>
            <a:off x="4571999" y="501812"/>
            <a:ext cx="4003614" cy="2927188"/>
          </a:xfrm>
        </p:spPr>
        <p:txBody>
          <a:bodyPr anchor="ctr">
            <a:normAutofit/>
          </a:bodyPr>
          <a:lstStyle/>
          <a:p>
            <a:r>
              <a:rPr lang="es-EC" sz="1500" dirty="0">
                <a:solidFill>
                  <a:srgbClr val="000000"/>
                </a:solidFill>
              </a:rPr>
              <a:t>Immersed within a community full of experts worldwide, the IUS Education group seeks to combine the efforts between institutions to participate and promote a greater and more open scientific Community in the field of education.</a:t>
            </a:r>
            <a:endParaRPr lang="es-ES_tradnl" sz="1500" dirty="0">
              <a:solidFill>
                <a:srgbClr val="000000"/>
              </a:solidFill>
            </a:endParaRPr>
          </a:p>
        </p:txBody>
      </p:sp>
      <p:pic>
        <p:nvPicPr>
          <p:cNvPr id="12" name="Imagen 11" descr="Texto&#10;&#10;Descripción generada automáticamente">
            <a:extLst>
              <a:ext uri="{FF2B5EF4-FFF2-40B4-BE49-F238E27FC236}">
                <a16:creationId xmlns:a16="http://schemas.microsoft.com/office/drawing/2014/main" id="{222981C3-6E3C-BF4E-9534-6B0ABA620E62}"/>
              </a:ext>
            </a:extLst>
          </p:cNvPr>
          <p:cNvPicPr>
            <a:picLocks noChangeAspect="1"/>
          </p:cNvPicPr>
          <p:nvPr/>
        </p:nvPicPr>
        <p:blipFill>
          <a:blip r:embed="rId4"/>
          <a:stretch>
            <a:fillRect/>
          </a:stretch>
        </p:blipFill>
        <p:spPr>
          <a:xfrm>
            <a:off x="4972074" y="4901699"/>
            <a:ext cx="3849913" cy="1590721"/>
          </a:xfrm>
          <a:prstGeom prst="rect">
            <a:avLst/>
          </a:prstGeom>
        </p:spPr>
      </p:pic>
      <p:pic>
        <p:nvPicPr>
          <p:cNvPr id="21" name="Imagen 20" descr="Interfaz de usuario gráfica, Texto, Aplicación&#10;&#10;Descripción generada automáticamente">
            <a:extLst>
              <a:ext uri="{FF2B5EF4-FFF2-40B4-BE49-F238E27FC236}">
                <a16:creationId xmlns:a16="http://schemas.microsoft.com/office/drawing/2014/main" id="{EA77B337-605D-7A4A-8DC9-2530B574DB51}"/>
              </a:ext>
            </a:extLst>
          </p:cNvPr>
          <p:cNvPicPr>
            <a:picLocks noChangeAspect="1"/>
          </p:cNvPicPr>
          <p:nvPr/>
        </p:nvPicPr>
        <p:blipFill>
          <a:blip r:embed="rId5"/>
          <a:stretch>
            <a:fillRect/>
          </a:stretch>
        </p:blipFill>
        <p:spPr>
          <a:xfrm>
            <a:off x="4972074" y="2956162"/>
            <a:ext cx="3849914" cy="1767818"/>
          </a:xfrm>
          <a:prstGeom prst="rect">
            <a:avLst/>
          </a:prstGeom>
        </p:spPr>
      </p:pic>
      <p:pic>
        <p:nvPicPr>
          <p:cNvPr id="22" name="Google Shape;87;p1">
            <a:extLst>
              <a:ext uri="{FF2B5EF4-FFF2-40B4-BE49-F238E27FC236}">
                <a16:creationId xmlns:a16="http://schemas.microsoft.com/office/drawing/2014/main" id="{CA8FC107-E903-D64E-9AE7-891E7A05FC8D}"/>
              </a:ext>
            </a:extLst>
          </p:cNvPr>
          <p:cNvPicPr preferRelativeResize="0"/>
          <p:nvPr/>
        </p:nvPicPr>
        <p:blipFill rotWithShape="1">
          <a:blip r:embed="rId6"/>
          <a:stretch/>
        </p:blipFill>
        <p:spPr>
          <a:xfrm>
            <a:off x="-9525" y="47259"/>
            <a:ext cx="2948940" cy="951032"/>
          </a:xfrm>
          <a:prstGeom prst="rect">
            <a:avLst/>
          </a:prstGeom>
          <a:noFill/>
        </p:spPr>
      </p:pic>
    </p:spTree>
    <p:extLst>
      <p:ext uri="{BB962C8B-B14F-4D97-AF65-F5344CB8AC3E}">
        <p14:creationId xmlns:p14="http://schemas.microsoft.com/office/powerpoint/2010/main" val="887432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9"/>
        <p:cNvGrpSpPr/>
        <p:nvPr/>
      </p:nvGrpSpPr>
      <p:grpSpPr>
        <a:xfrm>
          <a:off x="0" y="0"/>
          <a:ext cx="0" cy="0"/>
          <a:chOff x="0" y="0"/>
          <a:chExt cx="0" cy="0"/>
        </a:xfrm>
      </p:grpSpPr>
      <p:sp useBgFill="1">
        <p:nvSpPr>
          <p:cNvPr id="117" name="Rectangle 116">
            <a:extLst>
              <a:ext uri="{FF2B5EF4-FFF2-40B4-BE49-F238E27FC236}">
                <a16:creationId xmlns:a16="http://schemas.microsoft.com/office/drawing/2014/main" id="{B5DAA40F-4F28-4316-934E-C55D7C3AA0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F6D467C8-A8E0-468B-B88D-9CEEE37BF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75089" cy="6858000"/>
          </a:xfrm>
          <a:custGeom>
            <a:avLst/>
            <a:gdLst>
              <a:gd name="connsiteX0" fmla="*/ 0 w 7433452"/>
              <a:gd name="connsiteY0" fmla="*/ 0 h 6858000"/>
              <a:gd name="connsiteX1" fmla="*/ 1592736 w 7433452"/>
              <a:gd name="connsiteY1" fmla="*/ 0 h 6858000"/>
              <a:gd name="connsiteX2" fmla="*/ 2171700 w 7433452"/>
              <a:gd name="connsiteY2" fmla="*/ 0 h 6858000"/>
              <a:gd name="connsiteX3" fmla="*/ 2762696 w 7433452"/>
              <a:gd name="connsiteY3" fmla="*/ 0 h 6858000"/>
              <a:gd name="connsiteX4" fmla="*/ 2829254 w 7433452"/>
              <a:gd name="connsiteY4" fmla="*/ 0 h 6858000"/>
              <a:gd name="connsiteX5" fmla="*/ 7415310 w 7433452"/>
              <a:gd name="connsiteY5" fmla="*/ 0 h 6858000"/>
              <a:gd name="connsiteX6" fmla="*/ 7405703 w 7433452"/>
              <a:gd name="connsiteY6" fmla="*/ 94814 h 6858000"/>
              <a:gd name="connsiteX7" fmla="*/ 7410754 w 7433452"/>
              <a:gd name="connsiteY7" fmla="*/ 421796 h 6858000"/>
              <a:gd name="connsiteX8" fmla="*/ 7414688 w 7433452"/>
              <a:gd name="connsiteY8" fmla="*/ 812192 h 6858000"/>
              <a:gd name="connsiteX9" fmla="*/ 7395017 w 7433452"/>
              <a:gd name="connsiteY9" fmla="*/ 1113642 h 6858000"/>
              <a:gd name="connsiteX10" fmla="*/ 7422810 w 7433452"/>
              <a:gd name="connsiteY10" fmla="*/ 1796708 h 6858000"/>
              <a:gd name="connsiteX11" fmla="*/ 7421161 w 7433452"/>
              <a:gd name="connsiteY11" fmla="*/ 2327333 h 6858000"/>
              <a:gd name="connsiteX12" fmla="*/ 7412023 w 7433452"/>
              <a:gd name="connsiteY12" fmla="*/ 2784280 h 6858000"/>
              <a:gd name="connsiteX13" fmla="*/ 7417480 w 7433452"/>
              <a:gd name="connsiteY13" fmla="*/ 2985458 h 6858000"/>
              <a:gd name="connsiteX14" fmla="*/ 7403774 w 7433452"/>
              <a:gd name="connsiteY14" fmla="*/ 3531096 h 6858000"/>
              <a:gd name="connsiteX15" fmla="*/ 7414307 w 7433452"/>
              <a:gd name="connsiteY15" fmla="*/ 4336830 h 6858000"/>
              <a:gd name="connsiteX16" fmla="*/ 7413419 w 7433452"/>
              <a:gd name="connsiteY16" fmla="*/ 5026893 h 6858000"/>
              <a:gd name="connsiteX17" fmla="*/ 7417734 w 7433452"/>
              <a:gd name="connsiteY17" fmla="*/ 5252632 h 6858000"/>
              <a:gd name="connsiteX18" fmla="*/ 7417734 w 7433452"/>
              <a:gd name="connsiteY18" fmla="*/ 5466282 h 6858000"/>
              <a:gd name="connsiteX19" fmla="*/ 7379659 w 7433452"/>
              <a:gd name="connsiteY19" fmla="*/ 6121225 h 6858000"/>
              <a:gd name="connsiteX20" fmla="*/ 7395115 w 7433452"/>
              <a:gd name="connsiteY20" fmla="*/ 6708907 h 6858000"/>
              <a:gd name="connsiteX21" fmla="*/ 7412408 w 7433452"/>
              <a:gd name="connsiteY21" fmla="*/ 6858000 h 6858000"/>
              <a:gd name="connsiteX22" fmla="*/ 2829254 w 7433452"/>
              <a:gd name="connsiteY22" fmla="*/ 6858000 h 6858000"/>
              <a:gd name="connsiteX23" fmla="*/ 2762696 w 7433452"/>
              <a:gd name="connsiteY23" fmla="*/ 6858000 h 6858000"/>
              <a:gd name="connsiteX24" fmla="*/ 2171700 w 7433452"/>
              <a:gd name="connsiteY24" fmla="*/ 6858000 h 6858000"/>
              <a:gd name="connsiteX25" fmla="*/ 1592736 w 7433452"/>
              <a:gd name="connsiteY25" fmla="*/ 6858000 h 6858000"/>
              <a:gd name="connsiteX26" fmla="*/ 0 w 7433452"/>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33452" h="6858000">
                <a:moveTo>
                  <a:pt x="0" y="0"/>
                </a:moveTo>
                <a:lnTo>
                  <a:pt x="1592736" y="0"/>
                </a:lnTo>
                <a:lnTo>
                  <a:pt x="2171700" y="0"/>
                </a:lnTo>
                <a:lnTo>
                  <a:pt x="2762696" y="0"/>
                </a:lnTo>
                <a:lnTo>
                  <a:pt x="2829254" y="0"/>
                </a:lnTo>
                <a:lnTo>
                  <a:pt x="7415310" y="0"/>
                </a:lnTo>
                <a:lnTo>
                  <a:pt x="7405703" y="94814"/>
                </a:lnTo>
                <a:cubicBezTo>
                  <a:pt x="7398856" y="203629"/>
                  <a:pt x="7403520" y="312712"/>
                  <a:pt x="7410754" y="421796"/>
                </a:cubicBezTo>
                <a:cubicBezTo>
                  <a:pt x="7421580" y="551656"/>
                  <a:pt x="7422900" y="682144"/>
                  <a:pt x="7414688" y="812192"/>
                </a:cubicBezTo>
                <a:cubicBezTo>
                  <a:pt x="7406693" y="912591"/>
                  <a:pt x="7397682" y="1012988"/>
                  <a:pt x="7395017" y="1113642"/>
                </a:cubicBezTo>
                <a:cubicBezTo>
                  <a:pt x="7388670" y="1342689"/>
                  <a:pt x="7407708" y="1569316"/>
                  <a:pt x="7422810" y="1796708"/>
                </a:cubicBezTo>
                <a:cubicBezTo>
                  <a:pt x="7434487" y="1973710"/>
                  <a:pt x="7439944" y="2150457"/>
                  <a:pt x="7421161" y="2327333"/>
                </a:cubicBezTo>
                <a:cubicBezTo>
                  <a:pt x="7405170" y="2479266"/>
                  <a:pt x="7396793" y="2631453"/>
                  <a:pt x="7412023" y="2784280"/>
                </a:cubicBezTo>
                <a:cubicBezTo>
                  <a:pt x="7418749" y="2851085"/>
                  <a:pt x="7425984" y="2918653"/>
                  <a:pt x="7417480" y="2985458"/>
                </a:cubicBezTo>
                <a:cubicBezTo>
                  <a:pt x="7394508" y="3167039"/>
                  <a:pt x="7398063" y="3349132"/>
                  <a:pt x="7403774" y="3531096"/>
                </a:cubicBezTo>
                <a:cubicBezTo>
                  <a:pt x="7412277" y="3799715"/>
                  <a:pt x="7426364" y="4067954"/>
                  <a:pt x="7414307" y="4336830"/>
                </a:cubicBezTo>
                <a:cubicBezTo>
                  <a:pt x="7404027" y="4566639"/>
                  <a:pt x="7420653" y="4796831"/>
                  <a:pt x="7413419" y="5026893"/>
                </a:cubicBezTo>
                <a:cubicBezTo>
                  <a:pt x="7410982" y="5102162"/>
                  <a:pt x="7412429" y="5177504"/>
                  <a:pt x="7417734" y="5252632"/>
                </a:cubicBezTo>
                <a:cubicBezTo>
                  <a:pt x="7424271" y="5323700"/>
                  <a:pt x="7424271" y="5395213"/>
                  <a:pt x="7417734" y="5466282"/>
                </a:cubicBezTo>
                <a:cubicBezTo>
                  <a:pt x="7393239" y="5683875"/>
                  <a:pt x="7383214" y="5902486"/>
                  <a:pt x="7379659" y="6121225"/>
                </a:cubicBezTo>
                <a:cubicBezTo>
                  <a:pt x="7376423" y="6317442"/>
                  <a:pt x="7378041" y="6513586"/>
                  <a:pt x="7395115" y="6708907"/>
                </a:cubicBezTo>
                <a:lnTo>
                  <a:pt x="7412408" y="6858000"/>
                </a:lnTo>
                <a:lnTo>
                  <a:pt x="2829254" y="6858000"/>
                </a:lnTo>
                <a:lnTo>
                  <a:pt x="2762696" y="6858000"/>
                </a:lnTo>
                <a:lnTo>
                  <a:pt x="2171700" y="6858000"/>
                </a:lnTo>
                <a:lnTo>
                  <a:pt x="159273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1" name="sketch line">
            <a:extLst>
              <a:ext uri="{FF2B5EF4-FFF2-40B4-BE49-F238E27FC236}">
                <a16:creationId xmlns:a16="http://schemas.microsoft.com/office/drawing/2014/main" id="{62677C27-4325-4BE2-B2C9-B721DA9E3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9106" y="2362200"/>
            <a:ext cx="3042412" cy="18288"/>
          </a:xfrm>
          <a:custGeom>
            <a:avLst/>
            <a:gdLst>
              <a:gd name="connsiteX0" fmla="*/ 0 w 3042412"/>
              <a:gd name="connsiteY0" fmla="*/ 0 h 18288"/>
              <a:gd name="connsiteX1" fmla="*/ 608482 w 3042412"/>
              <a:gd name="connsiteY1" fmla="*/ 0 h 18288"/>
              <a:gd name="connsiteX2" fmla="*/ 1216965 w 3042412"/>
              <a:gd name="connsiteY2" fmla="*/ 0 h 18288"/>
              <a:gd name="connsiteX3" fmla="*/ 1825447 w 3042412"/>
              <a:gd name="connsiteY3" fmla="*/ 0 h 18288"/>
              <a:gd name="connsiteX4" fmla="*/ 2373081 w 3042412"/>
              <a:gd name="connsiteY4" fmla="*/ 0 h 18288"/>
              <a:gd name="connsiteX5" fmla="*/ 3042412 w 3042412"/>
              <a:gd name="connsiteY5" fmla="*/ 0 h 18288"/>
              <a:gd name="connsiteX6" fmla="*/ 3042412 w 3042412"/>
              <a:gd name="connsiteY6" fmla="*/ 18288 h 18288"/>
              <a:gd name="connsiteX7" fmla="*/ 2494778 w 3042412"/>
              <a:gd name="connsiteY7" fmla="*/ 18288 h 18288"/>
              <a:gd name="connsiteX8" fmla="*/ 1977568 w 3042412"/>
              <a:gd name="connsiteY8" fmla="*/ 18288 h 18288"/>
              <a:gd name="connsiteX9" fmla="*/ 1369085 w 3042412"/>
              <a:gd name="connsiteY9" fmla="*/ 18288 h 18288"/>
              <a:gd name="connsiteX10" fmla="*/ 821451 w 3042412"/>
              <a:gd name="connsiteY10" fmla="*/ 18288 h 18288"/>
              <a:gd name="connsiteX11" fmla="*/ 0 w 3042412"/>
              <a:gd name="connsiteY11" fmla="*/ 18288 h 18288"/>
              <a:gd name="connsiteX12" fmla="*/ 0 w 3042412"/>
              <a:gd name="connsiteY12" fmla="*/ 0 h 18288"/>
              <a:gd name="connsiteX0" fmla="*/ 0 w 3042412"/>
              <a:gd name="connsiteY0" fmla="*/ 0 h 18288"/>
              <a:gd name="connsiteX1" fmla="*/ 547634 w 3042412"/>
              <a:gd name="connsiteY1" fmla="*/ 0 h 18288"/>
              <a:gd name="connsiteX2" fmla="*/ 1064844 w 3042412"/>
              <a:gd name="connsiteY2" fmla="*/ 0 h 18288"/>
              <a:gd name="connsiteX3" fmla="*/ 1612478 w 3042412"/>
              <a:gd name="connsiteY3" fmla="*/ 0 h 18288"/>
              <a:gd name="connsiteX4" fmla="*/ 2220961 w 3042412"/>
              <a:gd name="connsiteY4" fmla="*/ 0 h 18288"/>
              <a:gd name="connsiteX5" fmla="*/ 3042412 w 3042412"/>
              <a:gd name="connsiteY5" fmla="*/ 0 h 18288"/>
              <a:gd name="connsiteX6" fmla="*/ 3042412 w 3042412"/>
              <a:gd name="connsiteY6" fmla="*/ 18288 h 18288"/>
              <a:gd name="connsiteX7" fmla="*/ 2433930 w 3042412"/>
              <a:gd name="connsiteY7" fmla="*/ 18288 h 18288"/>
              <a:gd name="connsiteX8" fmla="*/ 1764599 w 3042412"/>
              <a:gd name="connsiteY8" fmla="*/ 18288 h 18288"/>
              <a:gd name="connsiteX9" fmla="*/ 1247389 w 3042412"/>
              <a:gd name="connsiteY9" fmla="*/ 18288 h 18288"/>
              <a:gd name="connsiteX10" fmla="*/ 578058 w 3042412"/>
              <a:gd name="connsiteY10" fmla="*/ 18288 h 18288"/>
              <a:gd name="connsiteX11" fmla="*/ 0 w 3042412"/>
              <a:gd name="connsiteY11" fmla="*/ 18288 h 18288"/>
              <a:gd name="connsiteX12" fmla="*/ 0 w 304241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2412" h="18288" fill="none" extrusionOk="0">
                <a:moveTo>
                  <a:pt x="0" y="0"/>
                </a:moveTo>
                <a:cubicBezTo>
                  <a:pt x="241527" y="1934"/>
                  <a:pt x="312357" y="-25541"/>
                  <a:pt x="608482" y="0"/>
                </a:cubicBezTo>
                <a:cubicBezTo>
                  <a:pt x="905825" y="26755"/>
                  <a:pt x="942048" y="23771"/>
                  <a:pt x="1216965" y="0"/>
                </a:cubicBezTo>
                <a:cubicBezTo>
                  <a:pt x="1478453" y="-59231"/>
                  <a:pt x="1664162" y="8588"/>
                  <a:pt x="1825447" y="0"/>
                </a:cubicBezTo>
                <a:cubicBezTo>
                  <a:pt x="1988078" y="-33898"/>
                  <a:pt x="2137561" y="9222"/>
                  <a:pt x="2373081" y="0"/>
                </a:cubicBezTo>
                <a:cubicBezTo>
                  <a:pt x="2586708" y="28336"/>
                  <a:pt x="2815076" y="-64836"/>
                  <a:pt x="3042412" y="0"/>
                </a:cubicBezTo>
                <a:cubicBezTo>
                  <a:pt x="3042378" y="4844"/>
                  <a:pt x="3042002" y="11009"/>
                  <a:pt x="3042412" y="18288"/>
                </a:cubicBezTo>
                <a:cubicBezTo>
                  <a:pt x="2911904" y="16374"/>
                  <a:pt x="2661250" y="-38049"/>
                  <a:pt x="2494778" y="18288"/>
                </a:cubicBezTo>
                <a:cubicBezTo>
                  <a:pt x="2307404" y="32907"/>
                  <a:pt x="2098663" y="30051"/>
                  <a:pt x="1977568" y="18288"/>
                </a:cubicBezTo>
                <a:cubicBezTo>
                  <a:pt x="1870622" y="-9869"/>
                  <a:pt x="1546198" y="30007"/>
                  <a:pt x="1369085" y="18288"/>
                </a:cubicBezTo>
                <a:cubicBezTo>
                  <a:pt x="1212400" y="-20955"/>
                  <a:pt x="1052388" y="6064"/>
                  <a:pt x="821451" y="18288"/>
                </a:cubicBezTo>
                <a:cubicBezTo>
                  <a:pt x="599490" y="17953"/>
                  <a:pt x="163903" y="63790"/>
                  <a:pt x="0" y="18288"/>
                </a:cubicBezTo>
                <a:cubicBezTo>
                  <a:pt x="-649" y="11698"/>
                  <a:pt x="663" y="5413"/>
                  <a:pt x="0" y="0"/>
                </a:cubicBezTo>
                <a:close/>
              </a:path>
              <a:path w="3042412" h="18288" stroke="0" extrusionOk="0">
                <a:moveTo>
                  <a:pt x="0" y="0"/>
                </a:moveTo>
                <a:cubicBezTo>
                  <a:pt x="245586" y="-7794"/>
                  <a:pt x="305354" y="-17085"/>
                  <a:pt x="547634" y="0"/>
                </a:cubicBezTo>
                <a:cubicBezTo>
                  <a:pt x="792151" y="22754"/>
                  <a:pt x="862568" y="-6918"/>
                  <a:pt x="1064844" y="0"/>
                </a:cubicBezTo>
                <a:cubicBezTo>
                  <a:pt x="1287782" y="14358"/>
                  <a:pt x="1408399" y="22587"/>
                  <a:pt x="1612478" y="0"/>
                </a:cubicBezTo>
                <a:cubicBezTo>
                  <a:pt x="1806201" y="-7497"/>
                  <a:pt x="2001135" y="-14315"/>
                  <a:pt x="2220961" y="0"/>
                </a:cubicBezTo>
                <a:cubicBezTo>
                  <a:pt x="2478404" y="56174"/>
                  <a:pt x="2863949" y="-41485"/>
                  <a:pt x="3042412" y="0"/>
                </a:cubicBezTo>
                <a:cubicBezTo>
                  <a:pt x="3041887" y="5049"/>
                  <a:pt x="3042605" y="12044"/>
                  <a:pt x="3042412" y="18288"/>
                </a:cubicBezTo>
                <a:cubicBezTo>
                  <a:pt x="2898261" y="22698"/>
                  <a:pt x="2711835" y="-4312"/>
                  <a:pt x="2433930" y="18288"/>
                </a:cubicBezTo>
                <a:cubicBezTo>
                  <a:pt x="2161458" y="45802"/>
                  <a:pt x="1964714" y="57508"/>
                  <a:pt x="1764599" y="18288"/>
                </a:cubicBezTo>
                <a:cubicBezTo>
                  <a:pt x="1552072" y="-5458"/>
                  <a:pt x="1481649" y="6173"/>
                  <a:pt x="1247389" y="18288"/>
                </a:cubicBezTo>
                <a:cubicBezTo>
                  <a:pt x="1065494" y="13144"/>
                  <a:pt x="864941" y="37672"/>
                  <a:pt x="578058" y="18288"/>
                </a:cubicBezTo>
                <a:cubicBezTo>
                  <a:pt x="292954" y="5041"/>
                  <a:pt x="152988" y="18121"/>
                  <a:pt x="0" y="18288"/>
                </a:cubicBezTo>
                <a:cubicBezTo>
                  <a:pt x="-39" y="12511"/>
                  <a:pt x="-381" y="8039"/>
                  <a:pt x="0" y="0"/>
                </a:cubicBezTo>
                <a:close/>
              </a:path>
              <a:path w="3042412" h="18288" fill="none" stroke="0" extrusionOk="0">
                <a:moveTo>
                  <a:pt x="0" y="0"/>
                </a:moveTo>
                <a:cubicBezTo>
                  <a:pt x="235158" y="5862"/>
                  <a:pt x="308044" y="-31950"/>
                  <a:pt x="608482" y="0"/>
                </a:cubicBezTo>
                <a:cubicBezTo>
                  <a:pt x="902629" y="27860"/>
                  <a:pt x="934292" y="30978"/>
                  <a:pt x="1216965" y="0"/>
                </a:cubicBezTo>
                <a:cubicBezTo>
                  <a:pt x="1510808" y="-36562"/>
                  <a:pt x="1634425" y="34680"/>
                  <a:pt x="1825447" y="0"/>
                </a:cubicBezTo>
                <a:cubicBezTo>
                  <a:pt x="1997408" y="-14401"/>
                  <a:pt x="2165611" y="21191"/>
                  <a:pt x="2373081" y="0"/>
                </a:cubicBezTo>
                <a:cubicBezTo>
                  <a:pt x="2621557" y="-225"/>
                  <a:pt x="2827861" y="-55622"/>
                  <a:pt x="3042412" y="0"/>
                </a:cubicBezTo>
                <a:cubicBezTo>
                  <a:pt x="3042726" y="4158"/>
                  <a:pt x="3041433" y="12539"/>
                  <a:pt x="3042412" y="18288"/>
                </a:cubicBezTo>
                <a:cubicBezTo>
                  <a:pt x="2956012" y="48012"/>
                  <a:pt x="2647692" y="-10464"/>
                  <a:pt x="2494778" y="18288"/>
                </a:cubicBezTo>
                <a:cubicBezTo>
                  <a:pt x="2306192" y="30912"/>
                  <a:pt x="2106948" y="29535"/>
                  <a:pt x="1977568" y="18288"/>
                </a:cubicBezTo>
                <a:cubicBezTo>
                  <a:pt x="1853031" y="-3851"/>
                  <a:pt x="1540302" y="30019"/>
                  <a:pt x="1369085" y="18288"/>
                </a:cubicBezTo>
                <a:cubicBezTo>
                  <a:pt x="1191765" y="-2739"/>
                  <a:pt x="1065499" y="-6890"/>
                  <a:pt x="821451" y="18288"/>
                </a:cubicBezTo>
                <a:cubicBezTo>
                  <a:pt x="599984" y="42417"/>
                  <a:pt x="179854" y="44896"/>
                  <a:pt x="0" y="18288"/>
                </a:cubicBezTo>
                <a:cubicBezTo>
                  <a:pt x="20" y="11469"/>
                  <a:pt x="-29" y="5154"/>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2727557108">
                  <a:custGeom>
                    <a:avLst/>
                    <a:gdLst>
                      <a:gd name="connsiteX0" fmla="*/ 0 w 3042412"/>
                      <a:gd name="connsiteY0" fmla="*/ 0 h 18288"/>
                      <a:gd name="connsiteX1" fmla="*/ 608482 w 3042412"/>
                      <a:gd name="connsiteY1" fmla="*/ 0 h 18288"/>
                      <a:gd name="connsiteX2" fmla="*/ 1216965 w 3042412"/>
                      <a:gd name="connsiteY2" fmla="*/ 0 h 18288"/>
                      <a:gd name="connsiteX3" fmla="*/ 1825447 w 3042412"/>
                      <a:gd name="connsiteY3" fmla="*/ 0 h 18288"/>
                      <a:gd name="connsiteX4" fmla="*/ 2373081 w 3042412"/>
                      <a:gd name="connsiteY4" fmla="*/ 0 h 18288"/>
                      <a:gd name="connsiteX5" fmla="*/ 3042412 w 3042412"/>
                      <a:gd name="connsiteY5" fmla="*/ 0 h 18288"/>
                      <a:gd name="connsiteX6" fmla="*/ 3042412 w 3042412"/>
                      <a:gd name="connsiteY6" fmla="*/ 18288 h 18288"/>
                      <a:gd name="connsiteX7" fmla="*/ 2494778 w 3042412"/>
                      <a:gd name="connsiteY7" fmla="*/ 18288 h 18288"/>
                      <a:gd name="connsiteX8" fmla="*/ 1977568 w 3042412"/>
                      <a:gd name="connsiteY8" fmla="*/ 18288 h 18288"/>
                      <a:gd name="connsiteX9" fmla="*/ 1369085 w 3042412"/>
                      <a:gd name="connsiteY9" fmla="*/ 18288 h 18288"/>
                      <a:gd name="connsiteX10" fmla="*/ 821451 w 3042412"/>
                      <a:gd name="connsiteY10" fmla="*/ 18288 h 18288"/>
                      <a:gd name="connsiteX11" fmla="*/ 0 w 3042412"/>
                      <a:gd name="connsiteY11" fmla="*/ 18288 h 18288"/>
                      <a:gd name="connsiteX12" fmla="*/ 0 w 304241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2412" h="18288" fill="none" extrusionOk="0">
                        <a:moveTo>
                          <a:pt x="0" y="0"/>
                        </a:moveTo>
                        <a:cubicBezTo>
                          <a:pt x="247021" y="406"/>
                          <a:pt x="311375" y="-28103"/>
                          <a:pt x="608482" y="0"/>
                        </a:cubicBezTo>
                        <a:cubicBezTo>
                          <a:pt x="905589" y="28103"/>
                          <a:pt x="941513" y="26984"/>
                          <a:pt x="1216965" y="0"/>
                        </a:cubicBezTo>
                        <a:cubicBezTo>
                          <a:pt x="1492417" y="-26984"/>
                          <a:pt x="1661512" y="20769"/>
                          <a:pt x="1825447" y="0"/>
                        </a:cubicBezTo>
                        <a:cubicBezTo>
                          <a:pt x="1989382" y="-20769"/>
                          <a:pt x="2140981" y="8352"/>
                          <a:pt x="2373081" y="0"/>
                        </a:cubicBezTo>
                        <a:cubicBezTo>
                          <a:pt x="2605181" y="-8352"/>
                          <a:pt x="2830372" y="-14633"/>
                          <a:pt x="3042412" y="0"/>
                        </a:cubicBezTo>
                        <a:cubicBezTo>
                          <a:pt x="3042854" y="4516"/>
                          <a:pt x="3041585" y="12266"/>
                          <a:pt x="3042412" y="18288"/>
                        </a:cubicBezTo>
                        <a:cubicBezTo>
                          <a:pt x="2922119" y="39475"/>
                          <a:pt x="2679586" y="-798"/>
                          <a:pt x="2494778" y="18288"/>
                        </a:cubicBezTo>
                        <a:cubicBezTo>
                          <a:pt x="2309970" y="37374"/>
                          <a:pt x="2104493" y="36554"/>
                          <a:pt x="1977568" y="18288"/>
                        </a:cubicBezTo>
                        <a:cubicBezTo>
                          <a:pt x="1850643" y="23"/>
                          <a:pt x="1545734" y="34278"/>
                          <a:pt x="1369085" y="18288"/>
                        </a:cubicBezTo>
                        <a:cubicBezTo>
                          <a:pt x="1192436" y="2298"/>
                          <a:pt x="1048764" y="-2260"/>
                          <a:pt x="821451" y="18288"/>
                        </a:cubicBezTo>
                        <a:cubicBezTo>
                          <a:pt x="594138" y="38836"/>
                          <a:pt x="213550" y="54130"/>
                          <a:pt x="0" y="18288"/>
                        </a:cubicBezTo>
                        <a:cubicBezTo>
                          <a:pt x="-306" y="11477"/>
                          <a:pt x="485" y="4355"/>
                          <a:pt x="0" y="0"/>
                        </a:cubicBezTo>
                        <a:close/>
                      </a:path>
                      <a:path w="3042412" h="18288" stroke="0" extrusionOk="0">
                        <a:moveTo>
                          <a:pt x="0" y="0"/>
                        </a:moveTo>
                        <a:cubicBezTo>
                          <a:pt x="254249" y="43"/>
                          <a:pt x="299528" y="-14916"/>
                          <a:pt x="547634" y="0"/>
                        </a:cubicBezTo>
                        <a:cubicBezTo>
                          <a:pt x="795740" y="14916"/>
                          <a:pt x="855495" y="-10692"/>
                          <a:pt x="1064844" y="0"/>
                        </a:cubicBezTo>
                        <a:cubicBezTo>
                          <a:pt x="1274193" y="10692"/>
                          <a:pt x="1405125" y="19931"/>
                          <a:pt x="1612478" y="0"/>
                        </a:cubicBezTo>
                        <a:cubicBezTo>
                          <a:pt x="1819831" y="-19931"/>
                          <a:pt x="1987615" y="-25056"/>
                          <a:pt x="2220961" y="0"/>
                        </a:cubicBezTo>
                        <a:cubicBezTo>
                          <a:pt x="2454307" y="25056"/>
                          <a:pt x="2867952" y="-30598"/>
                          <a:pt x="3042412" y="0"/>
                        </a:cubicBezTo>
                        <a:cubicBezTo>
                          <a:pt x="3042989" y="4624"/>
                          <a:pt x="3043231" y="11191"/>
                          <a:pt x="3042412" y="18288"/>
                        </a:cubicBezTo>
                        <a:cubicBezTo>
                          <a:pt x="2909174" y="44498"/>
                          <a:pt x="2715419" y="-8999"/>
                          <a:pt x="2433930" y="18288"/>
                        </a:cubicBezTo>
                        <a:cubicBezTo>
                          <a:pt x="2152441" y="45575"/>
                          <a:pt x="1986593" y="28277"/>
                          <a:pt x="1764599" y="18288"/>
                        </a:cubicBezTo>
                        <a:cubicBezTo>
                          <a:pt x="1542605" y="8299"/>
                          <a:pt x="1467397" y="18704"/>
                          <a:pt x="1247389" y="18288"/>
                        </a:cubicBezTo>
                        <a:cubicBezTo>
                          <a:pt x="1027381" y="17873"/>
                          <a:pt x="870240" y="28275"/>
                          <a:pt x="578058" y="18288"/>
                        </a:cubicBezTo>
                        <a:cubicBezTo>
                          <a:pt x="285876" y="8301"/>
                          <a:pt x="157187" y="20360"/>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Google Shape;101;p3"/>
          <p:cNvSpPr txBox="1">
            <a:spLocks noGrp="1"/>
          </p:cNvSpPr>
          <p:nvPr>
            <p:ph type="body" idx="1"/>
          </p:nvPr>
        </p:nvSpPr>
        <p:spPr>
          <a:xfrm>
            <a:off x="559106" y="1894114"/>
            <a:ext cx="3504111" cy="4659086"/>
          </a:xfrm>
          <a:prstGeom prst="rect">
            <a:avLst/>
          </a:prstGeom>
        </p:spPr>
        <p:txBody>
          <a:bodyPr spcFirstLastPara="1" lIns="91425" tIns="45700" rIns="91425" bIns="45700" anchorCtr="0">
            <a:normAutofit fontScale="92500" lnSpcReduction="10000"/>
          </a:bodyPr>
          <a:lstStyle/>
          <a:p>
            <a:r>
              <a:rPr lang="es-EC" sz="1000" dirty="0"/>
              <a:t>Centro de Enseñanza Superior Don Bosco Madrid España</a:t>
            </a:r>
            <a:endParaRPr lang="es-EC" sz="400" dirty="0"/>
          </a:p>
          <a:p>
            <a:r>
              <a:rPr lang="es-EC" sz="1000" dirty="0"/>
              <a:t> Universidad Católica Silva Henriquez  Santiago de Chile</a:t>
            </a:r>
            <a:endParaRPr lang="es-EC" sz="400" dirty="0"/>
          </a:p>
          <a:p>
            <a:r>
              <a:rPr lang="es-EC" sz="1000" dirty="0"/>
              <a:t>Universidad Don Bosco San Salvador</a:t>
            </a:r>
            <a:endParaRPr lang="es-EC" sz="400" dirty="0"/>
          </a:p>
          <a:p>
            <a:r>
              <a:rPr lang="es-EC" sz="1000" dirty="0"/>
              <a:t>UNISAL Sao Paulo Brasil</a:t>
            </a:r>
            <a:endParaRPr lang="es-EC" sz="400" dirty="0"/>
          </a:p>
          <a:p>
            <a:r>
              <a:rPr lang="es-EC" sz="1000" dirty="0"/>
              <a:t>Instituto Superior Don Bosco Rosario Argentina</a:t>
            </a:r>
            <a:endParaRPr lang="es-EC" sz="400" dirty="0"/>
          </a:p>
          <a:p>
            <a:r>
              <a:rPr lang="es-EC" sz="1000" dirty="0"/>
              <a:t>Universidad Salesiana de Bolivia La Paz Bolivia</a:t>
            </a:r>
            <a:endParaRPr lang="es-EC" sz="400" dirty="0"/>
          </a:p>
          <a:p>
            <a:r>
              <a:rPr lang="es-EC" sz="1000" dirty="0"/>
              <a:t>Universidad Católica Don Bosco Campo Grande Brasil</a:t>
            </a:r>
            <a:endParaRPr lang="es-EC" sz="400" dirty="0"/>
          </a:p>
          <a:p>
            <a:r>
              <a:rPr lang="es-EC" sz="1000" dirty="0"/>
              <a:t>UNISALESIANO Lins  Aracatuba Brasil</a:t>
            </a:r>
            <a:endParaRPr lang="es-EC" sz="400" dirty="0"/>
          </a:p>
          <a:p>
            <a:r>
              <a:rPr lang="es-EC" sz="1000" dirty="0"/>
              <a:t>Universidad Católica de Brasilia Brasil</a:t>
            </a:r>
            <a:endParaRPr lang="es-EC" sz="400" dirty="0"/>
          </a:p>
          <a:p>
            <a:r>
              <a:rPr lang="es-EC" sz="1000" dirty="0"/>
              <a:t>Unileste- MG Centro Universitario do Leste de Minas Gerais Brasil</a:t>
            </a:r>
            <a:endParaRPr lang="es-EC" sz="400" dirty="0"/>
          </a:p>
          <a:p>
            <a:r>
              <a:rPr lang="es-EC" sz="1000" dirty="0"/>
              <a:t>UNISAL- Centro Universitario Salesiano de Sao Paulo Brasil</a:t>
            </a:r>
            <a:endParaRPr lang="es-EC" sz="400" dirty="0"/>
          </a:p>
          <a:p>
            <a:r>
              <a:rPr lang="es-EC" sz="1000" dirty="0"/>
              <a:t>Universidad Politécnica Salesiana del Ecuador</a:t>
            </a:r>
            <a:endParaRPr lang="es-EC" sz="400" dirty="0"/>
          </a:p>
          <a:p>
            <a:r>
              <a:rPr lang="es-EC" sz="1000" dirty="0"/>
              <a:t>Universidad Mesoamericana Ciudad de Guatemala Guatemala</a:t>
            </a:r>
            <a:endParaRPr lang="es-EC" sz="400" dirty="0"/>
          </a:p>
          <a:p>
            <a:r>
              <a:rPr lang="es-EC" sz="1000" dirty="0"/>
              <a:t>Universidad Salesiana de México México DF</a:t>
            </a:r>
            <a:endParaRPr lang="es-EC" sz="400" dirty="0"/>
          </a:p>
          <a:p>
            <a:r>
              <a:rPr lang="es-EC" sz="1000" dirty="0"/>
              <a:t>Instituto Universitario Salesiano P. Ojeda  Los Teques Venezuela</a:t>
            </a:r>
            <a:endParaRPr lang="es-EC" sz="400" dirty="0"/>
          </a:p>
          <a:p>
            <a:r>
              <a:rPr lang="es-EC" sz="1000" dirty="0"/>
              <a:t>Salesian College Sonada, West Bengal, India</a:t>
            </a:r>
            <a:endParaRPr lang="es-EC" sz="400" dirty="0"/>
          </a:p>
          <a:p>
            <a:r>
              <a:rPr lang="es-EC" sz="1000" dirty="0"/>
              <a:t>Don Bosco College, Azara India</a:t>
            </a:r>
            <a:endParaRPr lang="es-EC" sz="400" dirty="0"/>
          </a:p>
          <a:p>
            <a:r>
              <a:rPr lang="es-EC" sz="1000" dirty="0"/>
              <a:t>Don Bosco College Maram Dimapur India</a:t>
            </a:r>
            <a:endParaRPr lang="es-EC" sz="400" dirty="0"/>
          </a:p>
          <a:p>
            <a:r>
              <a:rPr lang="es-EC" sz="1000" dirty="0"/>
              <a:t>Sacred Heart College Tirupattur, Tamil Nadu India</a:t>
            </a:r>
            <a:endParaRPr lang="es-EC" sz="400" dirty="0"/>
          </a:p>
          <a:p>
            <a:r>
              <a:rPr lang="es-EC" sz="1000" dirty="0"/>
              <a:t>Don Bosoc College, Caubang Philippines</a:t>
            </a:r>
            <a:endParaRPr lang="es-EC" sz="400" dirty="0"/>
          </a:p>
          <a:p>
            <a:r>
              <a:rPr lang="es-EC" sz="1000" dirty="0"/>
              <a:t>Scuola Superiro Internaz Sciencza Educaczione  Venezia Italia</a:t>
            </a:r>
            <a:endParaRPr lang="es-EC" sz="400" dirty="0"/>
          </a:p>
          <a:p>
            <a:r>
              <a:rPr lang="es-EC" sz="1000" dirty="0"/>
              <a:t>Salesian Politecnich Tokio.</a:t>
            </a:r>
            <a:endParaRPr lang="es-EC" sz="400" dirty="0"/>
          </a:p>
          <a:p>
            <a:br>
              <a:rPr lang="es-EC" sz="300" dirty="0"/>
            </a:br>
            <a:endParaRPr lang="es-EC" sz="300" dirty="0">
              <a:solidFill>
                <a:srgbClr val="FFFFFF"/>
              </a:solidFill>
            </a:endParaRPr>
          </a:p>
        </p:txBody>
      </p:sp>
      <p:pic>
        <p:nvPicPr>
          <p:cNvPr id="3" name="Imagen 2" descr="Texto&#10;&#10;Descripción generada automáticamente">
            <a:extLst>
              <a:ext uri="{FF2B5EF4-FFF2-40B4-BE49-F238E27FC236}">
                <a16:creationId xmlns:a16="http://schemas.microsoft.com/office/drawing/2014/main" id="{D35B1578-5287-054E-AE0D-358B913F580D}"/>
              </a:ext>
            </a:extLst>
          </p:cNvPr>
          <p:cNvPicPr>
            <a:picLocks noChangeAspect="1"/>
          </p:cNvPicPr>
          <p:nvPr/>
        </p:nvPicPr>
        <p:blipFill>
          <a:blip r:embed="rId3"/>
          <a:stretch>
            <a:fillRect/>
          </a:stretch>
        </p:blipFill>
        <p:spPr>
          <a:xfrm>
            <a:off x="5875728" y="333652"/>
            <a:ext cx="3010662" cy="2852602"/>
          </a:xfrm>
          <a:prstGeom prst="rect">
            <a:avLst/>
          </a:prstGeom>
        </p:spPr>
      </p:pic>
      <p:pic>
        <p:nvPicPr>
          <p:cNvPr id="103" name="Google Shape;103;p3"/>
          <p:cNvPicPr preferRelativeResize="0"/>
          <p:nvPr/>
        </p:nvPicPr>
        <p:blipFill rotWithShape="1">
          <a:blip r:embed="rId4"/>
          <a:stretch/>
        </p:blipFill>
        <p:spPr>
          <a:xfrm>
            <a:off x="1423471" y="742725"/>
            <a:ext cx="3010662" cy="970938"/>
          </a:xfrm>
          <a:prstGeom prst="rect">
            <a:avLst/>
          </a:prstGeom>
          <a:noFill/>
        </p:spPr>
      </p:pic>
      <p:pic>
        <p:nvPicPr>
          <p:cNvPr id="6" name="Imagen 5" descr="Tabla&#10;&#10;Descripción generada automáticamente">
            <a:extLst>
              <a:ext uri="{FF2B5EF4-FFF2-40B4-BE49-F238E27FC236}">
                <a16:creationId xmlns:a16="http://schemas.microsoft.com/office/drawing/2014/main" id="{EE87C85A-210C-654C-BB10-CD1C28FB2895}"/>
              </a:ext>
            </a:extLst>
          </p:cNvPr>
          <p:cNvPicPr>
            <a:picLocks noChangeAspect="1"/>
          </p:cNvPicPr>
          <p:nvPr/>
        </p:nvPicPr>
        <p:blipFill>
          <a:blip r:embed="rId5"/>
          <a:stretch>
            <a:fillRect/>
          </a:stretch>
        </p:blipFill>
        <p:spPr>
          <a:xfrm>
            <a:off x="4210485" y="3186254"/>
            <a:ext cx="4767943" cy="260318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7"/>
        <p:cNvGrpSpPr/>
        <p:nvPr/>
      </p:nvGrpSpPr>
      <p:grpSpPr>
        <a:xfrm>
          <a:off x="0" y="0"/>
          <a:ext cx="0" cy="0"/>
          <a:chOff x="0" y="0"/>
          <a:chExt cx="0" cy="0"/>
        </a:xfrm>
      </p:grpSpPr>
      <p:sp useBgFill="1">
        <p:nvSpPr>
          <p:cNvPr id="145" name="Rectangle 144">
            <a:extLst>
              <a:ext uri="{FF2B5EF4-FFF2-40B4-BE49-F238E27FC236}">
                <a16:creationId xmlns:a16="http://schemas.microsoft.com/office/drawing/2014/main" id="{53B475F8-50AE-46A0-9943-B2B63183D5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Google Shape;108;p4"/>
          <p:cNvSpPr txBox="1">
            <a:spLocks noGrp="1"/>
          </p:cNvSpPr>
          <p:nvPr>
            <p:ph type="title"/>
          </p:nvPr>
        </p:nvSpPr>
        <p:spPr>
          <a:xfrm>
            <a:off x="3693086" y="212214"/>
            <a:ext cx="4965352" cy="1776484"/>
          </a:xfrm>
          <a:prstGeom prst="rect">
            <a:avLst/>
          </a:prstGeom>
        </p:spPr>
        <p:txBody>
          <a:bodyPr spcFirstLastPara="1" lIns="91425" tIns="45700" rIns="91425" bIns="45700" anchor="b" anchorCtr="0">
            <a:normAutofit/>
          </a:bodyPr>
          <a:lstStyle/>
          <a:p>
            <a:pPr lvl="0">
              <a:lnSpc>
                <a:spcPct val="90000"/>
              </a:lnSpc>
              <a:buSzPts val="2400"/>
            </a:pPr>
            <a:r>
              <a:rPr lang="es-ES" sz="2400" dirty="0" err="1"/>
              <a:t>Organizing</a:t>
            </a:r>
            <a:r>
              <a:rPr lang="es-ES" sz="2400" dirty="0"/>
              <a:t> </a:t>
            </a:r>
            <a:r>
              <a:rPr lang="es-ES" sz="2400" dirty="0" err="1"/>
              <a:t>instrument</a:t>
            </a:r>
            <a:br>
              <a:rPr lang="es-ES" sz="2400" dirty="0"/>
            </a:br>
            <a:r>
              <a:rPr lang="es-ES" sz="2400" dirty="0" err="1"/>
              <a:t>Scientific</a:t>
            </a:r>
            <a:r>
              <a:rPr lang="es-ES" sz="2400" dirty="0"/>
              <a:t> </a:t>
            </a:r>
            <a:r>
              <a:rPr lang="es-ES" sz="2400" dirty="0" err="1"/>
              <a:t>seminars</a:t>
            </a:r>
            <a:r>
              <a:rPr lang="es-ES" sz="2400" dirty="0"/>
              <a:t> </a:t>
            </a:r>
            <a:r>
              <a:rPr lang="es-ES" sz="2400" dirty="0" err="1"/>
              <a:t>every</a:t>
            </a:r>
            <a:r>
              <a:rPr lang="es-ES" sz="2400" dirty="0"/>
              <a:t> </a:t>
            </a:r>
            <a:r>
              <a:rPr lang="es-ES" sz="2400" dirty="0" err="1"/>
              <a:t>three</a:t>
            </a:r>
            <a:r>
              <a:rPr lang="es-ES" sz="2400" dirty="0"/>
              <a:t> </a:t>
            </a:r>
            <a:r>
              <a:rPr lang="es-ES" sz="2400" dirty="0" err="1"/>
              <a:t>years</a:t>
            </a:r>
            <a:br>
              <a:rPr lang="es-ES" sz="2400" dirty="0"/>
            </a:br>
            <a:r>
              <a:rPr lang="es-ES" sz="2400" dirty="0"/>
              <a:t>General </a:t>
            </a:r>
            <a:r>
              <a:rPr lang="es-ES" sz="2400" dirty="0" err="1"/>
              <a:t>Assembly</a:t>
            </a:r>
            <a:br>
              <a:rPr lang="es-ES" sz="2600" dirty="0"/>
            </a:br>
            <a:endParaRPr lang="es-ES" sz="2600" dirty="0"/>
          </a:p>
        </p:txBody>
      </p:sp>
      <p:pic>
        <p:nvPicPr>
          <p:cNvPr id="5" name="Imagen 4" descr="Texto&#10;&#10;Descripción generada automáticamente">
            <a:extLst>
              <a:ext uri="{FF2B5EF4-FFF2-40B4-BE49-F238E27FC236}">
                <a16:creationId xmlns:a16="http://schemas.microsoft.com/office/drawing/2014/main" id="{DE48230A-3CB0-2F4B-9509-49F66492E2A5}"/>
              </a:ext>
            </a:extLst>
          </p:cNvPr>
          <p:cNvPicPr>
            <a:picLocks noChangeAspect="1"/>
          </p:cNvPicPr>
          <p:nvPr/>
        </p:nvPicPr>
        <p:blipFill>
          <a:blip r:embed="rId3"/>
          <a:stretch>
            <a:fillRect/>
          </a:stretch>
        </p:blipFill>
        <p:spPr>
          <a:xfrm>
            <a:off x="6095842" y="2315691"/>
            <a:ext cx="2649027" cy="1477926"/>
          </a:xfrm>
          <a:prstGeom prst="rect">
            <a:avLst/>
          </a:prstGeom>
        </p:spPr>
      </p:pic>
      <p:sp>
        <p:nvSpPr>
          <p:cNvPr id="147" name="sketch line">
            <a:extLst>
              <a:ext uri="{FF2B5EF4-FFF2-40B4-BE49-F238E27FC236}">
                <a16:creationId xmlns:a16="http://schemas.microsoft.com/office/drawing/2014/main" id="{75F6FDB4-2351-48C2-A863-2364A0234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2315691"/>
            <a:ext cx="3257550" cy="18288"/>
          </a:xfrm>
          <a:custGeom>
            <a:avLst/>
            <a:gdLst>
              <a:gd name="connsiteX0" fmla="*/ 0 w 3257550"/>
              <a:gd name="connsiteY0" fmla="*/ 0 h 18288"/>
              <a:gd name="connsiteX1" fmla="*/ 618935 w 3257550"/>
              <a:gd name="connsiteY1" fmla="*/ 0 h 18288"/>
              <a:gd name="connsiteX2" fmla="*/ 1270445 w 3257550"/>
              <a:gd name="connsiteY2" fmla="*/ 0 h 18288"/>
              <a:gd name="connsiteX3" fmla="*/ 1954530 w 3257550"/>
              <a:gd name="connsiteY3" fmla="*/ 0 h 18288"/>
              <a:gd name="connsiteX4" fmla="*/ 2638616 w 3257550"/>
              <a:gd name="connsiteY4" fmla="*/ 0 h 18288"/>
              <a:gd name="connsiteX5" fmla="*/ 3257550 w 3257550"/>
              <a:gd name="connsiteY5" fmla="*/ 0 h 18288"/>
              <a:gd name="connsiteX6" fmla="*/ 3257550 w 3257550"/>
              <a:gd name="connsiteY6" fmla="*/ 18288 h 18288"/>
              <a:gd name="connsiteX7" fmla="*/ 2540889 w 3257550"/>
              <a:gd name="connsiteY7" fmla="*/ 18288 h 18288"/>
              <a:gd name="connsiteX8" fmla="*/ 1824228 w 3257550"/>
              <a:gd name="connsiteY8" fmla="*/ 18288 h 18288"/>
              <a:gd name="connsiteX9" fmla="*/ 1172718 w 3257550"/>
              <a:gd name="connsiteY9" fmla="*/ 18288 h 18288"/>
              <a:gd name="connsiteX10" fmla="*/ 0 w 3257550"/>
              <a:gd name="connsiteY10" fmla="*/ 18288 h 18288"/>
              <a:gd name="connsiteX11" fmla="*/ 0 w 3257550"/>
              <a:gd name="connsiteY11" fmla="*/ 0 h 18288"/>
              <a:gd name="connsiteX0" fmla="*/ 0 w 3257550"/>
              <a:gd name="connsiteY0" fmla="*/ 0 h 18288"/>
              <a:gd name="connsiteX1" fmla="*/ 618935 w 3257550"/>
              <a:gd name="connsiteY1" fmla="*/ 0 h 18288"/>
              <a:gd name="connsiteX2" fmla="*/ 1172718 w 3257550"/>
              <a:gd name="connsiteY2" fmla="*/ 0 h 18288"/>
              <a:gd name="connsiteX3" fmla="*/ 1889379 w 3257550"/>
              <a:gd name="connsiteY3" fmla="*/ 0 h 18288"/>
              <a:gd name="connsiteX4" fmla="*/ 2508314 w 3257550"/>
              <a:gd name="connsiteY4" fmla="*/ 0 h 18288"/>
              <a:gd name="connsiteX5" fmla="*/ 3257550 w 3257550"/>
              <a:gd name="connsiteY5" fmla="*/ 0 h 18288"/>
              <a:gd name="connsiteX6" fmla="*/ 3257550 w 3257550"/>
              <a:gd name="connsiteY6" fmla="*/ 18288 h 18288"/>
              <a:gd name="connsiteX7" fmla="*/ 2606040 w 3257550"/>
              <a:gd name="connsiteY7" fmla="*/ 18288 h 18288"/>
              <a:gd name="connsiteX8" fmla="*/ 1889379 w 3257550"/>
              <a:gd name="connsiteY8" fmla="*/ 18288 h 18288"/>
              <a:gd name="connsiteX9" fmla="*/ 1335595 w 3257550"/>
              <a:gd name="connsiteY9" fmla="*/ 18288 h 18288"/>
              <a:gd name="connsiteX10" fmla="*/ 684085 w 3257550"/>
              <a:gd name="connsiteY10" fmla="*/ 18288 h 18288"/>
              <a:gd name="connsiteX11" fmla="*/ 0 w 3257550"/>
              <a:gd name="connsiteY11" fmla="*/ 18288 h 18288"/>
              <a:gd name="connsiteX12" fmla="*/ 0 w 325755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57550" h="18288" fill="none" extrusionOk="0">
                <a:moveTo>
                  <a:pt x="0" y="0"/>
                </a:moveTo>
                <a:cubicBezTo>
                  <a:pt x="238055" y="-23803"/>
                  <a:pt x="355510" y="-36061"/>
                  <a:pt x="618935" y="0"/>
                </a:cubicBezTo>
                <a:cubicBezTo>
                  <a:pt x="824013" y="-24241"/>
                  <a:pt x="1052378" y="-12230"/>
                  <a:pt x="1270445" y="0"/>
                </a:cubicBezTo>
                <a:cubicBezTo>
                  <a:pt x="1438732" y="12040"/>
                  <a:pt x="1770315" y="33841"/>
                  <a:pt x="1954530" y="0"/>
                </a:cubicBezTo>
                <a:cubicBezTo>
                  <a:pt x="2217655" y="9999"/>
                  <a:pt x="2448868" y="34235"/>
                  <a:pt x="2638616" y="0"/>
                </a:cubicBezTo>
                <a:cubicBezTo>
                  <a:pt x="2852657" y="-7225"/>
                  <a:pt x="3041821" y="26281"/>
                  <a:pt x="3257550" y="0"/>
                </a:cubicBezTo>
                <a:cubicBezTo>
                  <a:pt x="3257297" y="7886"/>
                  <a:pt x="3256790" y="12675"/>
                  <a:pt x="3257550" y="18288"/>
                </a:cubicBezTo>
                <a:cubicBezTo>
                  <a:pt x="2931967" y="31173"/>
                  <a:pt x="2704369" y="55830"/>
                  <a:pt x="2540889" y="18288"/>
                </a:cubicBezTo>
                <a:cubicBezTo>
                  <a:pt x="2357101" y="9323"/>
                  <a:pt x="2120732" y="-29185"/>
                  <a:pt x="1824228" y="18288"/>
                </a:cubicBezTo>
                <a:cubicBezTo>
                  <a:pt x="1528480" y="30037"/>
                  <a:pt x="1473939" y="33928"/>
                  <a:pt x="1172718" y="18288"/>
                </a:cubicBezTo>
                <a:cubicBezTo>
                  <a:pt x="874496" y="38178"/>
                  <a:pt x="461132" y="103798"/>
                  <a:pt x="0" y="18288"/>
                </a:cubicBezTo>
                <a:cubicBezTo>
                  <a:pt x="-935" y="11303"/>
                  <a:pt x="1149" y="6915"/>
                  <a:pt x="0" y="0"/>
                </a:cubicBezTo>
                <a:close/>
              </a:path>
              <a:path w="3257550" h="18288" stroke="0" extrusionOk="0">
                <a:moveTo>
                  <a:pt x="0" y="0"/>
                </a:moveTo>
                <a:cubicBezTo>
                  <a:pt x="277703" y="1668"/>
                  <a:pt x="451855" y="-17860"/>
                  <a:pt x="618935" y="0"/>
                </a:cubicBezTo>
                <a:cubicBezTo>
                  <a:pt x="791286" y="25748"/>
                  <a:pt x="979821" y="22209"/>
                  <a:pt x="1172718" y="0"/>
                </a:cubicBezTo>
                <a:cubicBezTo>
                  <a:pt x="1355430" y="-21075"/>
                  <a:pt x="1706226" y="-126"/>
                  <a:pt x="1889379" y="0"/>
                </a:cubicBezTo>
                <a:cubicBezTo>
                  <a:pt x="2118559" y="-40586"/>
                  <a:pt x="2357830" y="5386"/>
                  <a:pt x="2508314" y="0"/>
                </a:cubicBezTo>
                <a:cubicBezTo>
                  <a:pt x="2671404" y="-45581"/>
                  <a:pt x="2885384" y="-11314"/>
                  <a:pt x="3257550" y="0"/>
                </a:cubicBezTo>
                <a:cubicBezTo>
                  <a:pt x="3257580" y="5290"/>
                  <a:pt x="3259067" y="9247"/>
                  <a:pt x="3257550" y="18288"/>
                </a:cubicBezTo>
                <a:cubicBezTo>
                  <a:pt x="2997361" y="34545"/>
                  <a:pt x="2795683" y="25174"/>
                  <a:pt x="2606040" y="18288"/>
                </a:cubicBezTo>
                <a:cubicBezTo>
                  <a:pt x="2407763" y="-34167"/>
                  <a:pt x="2223219" y="18997"/>
                  <a:pt x="1889379" y="18288"/>
                </a:cubicBezTo>
                <a:cubicBezTo>
                  <a:pt x="1628024" y="31014"/>
                  <a:pt x="1465696" y="36931"/>
                  <a:pt x="1335595" y="18288"/>
                </a:cubicBezTo>
                <a:cubicBezTo>
                  <a:pt x="1230392" y="47482"/>
                  <a:pt x="908325" y="57942"/>
                  <a:pt x="684085" y="18288"/>
                </a:cubicBezTo>
                <a:cubicBezTo>
                  <a:pt x="472226" y="-15941"/>
                  <a:pt x="192171" y="24166"/>
                  <a:pt x="0" y="18288"/>
                </a:cubicBezTo>
                <a:cubicBezTo>
                  <a:pt x="1342" y="9689"/>
                  <a:pt x="453" y="6812"/>
                  <a:pt x="0" y="0"/>
                </a:cubicBezTo>
                <a:close/>
              </a:path>
              <a:path w="3257550" h="18288" fill="none" stroke="0" extrusionOk="0">
                <a:moveTo>
                  <a:pt x="0" y="0"/>
                </a:moveTo>
                <a:cubicBezTo>
                  <a:pt x="217632" y="-7628"/>
                  <a:pt x="374307" y="-12308"/>
                  <a:pt x="618935" y="0"/>
                </a:cubicBezTo>
                <a:cubicBezTo>
                  <a:pt x="891975" y="30966"/>
                  <a:pt x="1043951" y="167"/>
                  <a:pt x="1270445" y="0"/>
                </a:cubicBezTo>
                <a:cubicBezTo>
                  <a:pt x="1543425" y="17587"/>
                  <a:pt x="1660915" y="28016"/>
                  <a:pt x="1954530" y="0"/>
                </a:cubicBezTo>
                <a:cubicBezTo>
                  <a:pt x="2235868" y="27323"/>
                  <a:pt x="2443402" y="-1099"/>
                  <a:pt x="2638616" y="0"/>
                </a:cubicBezTo>
                <a:cubicBezTo>
                  <a:pt x="2834174" y="-62503"/>
                  <a:pt x="3032409" y="-30138"/>
                  <a:pt x="3257550" y="0"/>
                </a:cubicBezTo>
                <a:cubicBezTo>
                  <a:pt x="3256950" y="7980"/>
                  <a:pt x="3256574" y="12620"/>
                  <a:pt x="3257550" y="18288"/>
                </a:cubicBezTo>
                <a:cubicBezTo>
                  <a:pt x="2973462" y="33119"/>
                  <a:pt x="2681333" y="68039"/>
                  <a:pt x="2540889" y="18288"/>
                </a:cubicBezTo>
                <a:cubicBezTo>
                  <a:pt x="2362098" y="-31168"/>
                  <a:pt x="2123314" y="66958"/>
                  <a:pt x="1824228" y="18288"/>
                </a:cubicBezTo>
                <a:cubicBezTo>
                  <a:pt x="1517972" y="29433"/>
                  <a:pt x="1466904" y="11824"/>
                  <a:pt x="1172718" y="18288"/>
                </a:cubicBezTo>
                <a:cubicBezTo>
                  <a:pt x="886213" y="22563"/>
                  <a:pt x="526598" y="-1162"/>
                  <a:pt x="0" y="18288"/>
                </a:cubicBezTo>
                <a:cubicBezTo>
                  <a:pt x="493" y="12135"/>
                  <a:pt x="-1491" y="616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3257550"/>
                      <a:gd name="connsiteY0" fmla="*/ 0 h 18288"/>
                      <a:gd name="connsiteX1" fmla="*/ 618935 w 3257550"/>
                      <a:gd name="connsiteY1" fmla="*/ 0 h 18288"/>
                      <a:gd name="connsiteX2" fmla="*/ 1270445 w 3257550"/>
                      <a:gd name="connsiteY2" fmla="*/ 0 h 18288"/>
                      <a:gd name="connsiteX3" fmla="*/ 1954530 w 3257550"/>
                      <a:gd name="connsiteY3" fmla="*/ 0 h 18288"/>
                      <a:gd name="connsiteX4" fmla="*/ 2638616 w 3257550"/>
                      <a:gd name="connsiteY4" fmla="*/ 0 h 18288"/>
                      <a:gd name="connsiteX5" fmla="*/ 3257550 w 3257550"/>
                      <a:gd name="connsiteY5" fmla="*/ 0 h 18288"/>
                      <a:gd name="connsiteX6" fmla="*/ 3257550 w 3257550"/>
                      <a:gd name="connsiteY6" fmla="*/ 18288 h 18288"/>
                      <a:gd name="connsiteX7" fmla="*/ 2540889 w 3257550"/>
                      <a:gd name="connsiteY7" fmla="*/ 18288 h 18288"/>
                      <a:gd name="connsiteX8" fmla="*/ 1824228 w 3257550"/>
                      <a:gd name="connsiteY8" fmla="*/ 18288 h 18288"/>
                      <a:gd name="connsiteX9" fmla="*/ 1172718 w 3257550"/>
                      <a:gd name="connsiteY9" fmla="*/ 18288 h 18288"/>
                      <a:gd name="connsiteX10" fmla="*/ 0 w 3257550"/>
                      <a:gd name="connsiteY10" fmla="*/ 18288 h 18288"/>
                      <a:gd name="connsiteX11" fmla="*/ 0 w 3257550"/>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7550" h="18288" fill="none" extrusionOk="0">
                        <a:moveTo>
                          <a:pt x="0" y="0"/>
                        </a:moveTo>
                        <a:cubicBezTo>
                          <a:pt x="222571" y="-4581"/>
                          <a:pt x="395946" y="-20429"/>
                          <a:pt x="618935" y="0"/>
                        </a:cubicBezTo>
                        <a:cubicBezTo>
                          <a:pt x="841925" y="20429"/>
                          <a:pt x="1064831" y="-497"/>
                          <a:pt x="1270445" y="0"/>
                        </a:cubicBezTo>
                        <a:cubicBezTo>
                          <a:pt x="1476059" y="497"/>
                          <a:pt x="1673547" y="428"/>
                          <a:pt x="1954530" y="0"/>
                        </a:cubicBezTo>
                        <a:cubicBezTo>
                          <a:pt x="2235513" y="-428"/>
                          <a:pt x="2452407" y="27906"/>
                          <a:pt x="2638616" y="0"/>
                        </a:cubicBezTo>
                        <a:cubicBezTo>
                          <a:pt x="2824825" y="-27906"/>
                          <a:pt x="3043878" y="-22618"/>
                          <a:pt x="3257550" y="0"/>
                        </a:cubicBezTo>
                        <a:cubicBezTo>
                          <a:pt x="3256841" y="8157"/>
                          <a:pt x="3257137" y="12125"/>
                          <a:pt x="3257550" y="18288"/>
                        </a:cubicBezTo>
                        <a:cubicBezTo>
                          <a:pt x="2955505" y="29918"/>
                          <a:pt x="2697243" y="41720"/>
                          <a:pt x="2540889" y="18288"/>
                        </a:cubicBezTo>
                        <a:cubicBezTo>
                          <a:pt x="2384535" y="-5144"/>
                          <a:pt x="2114539" y="6231"/>
                          <a:pt x="1824228" y="18288"/>
                        </a:cubicBezTo>
                        <a:cubicBezTo>
                          <a:pt x="1533917" y="30345"/>
                          <a:pt x="1462450" y="24037"/>
                          <a:pt x="1172718" y="18288"/>
                        </a:cubicBezTo>
                        <a:cubicBezTo>
                          <a:pt x="882986" y="12540"/>
                          <a:pt x="500637" y="24492"/>
                          <a:pt x="0" y="18288"/>
                        </a:cubicBezTo>
                        <a:cubicBezTo>
                          <a:pt x="-46" y="12483"/>
                          <a:pt x="-203" y="6491"/>
                          <a:pt x="0" y="0"/>
                        </a:cubicBezTo>
                        <a:close/>
                      </a:path>
                      <a:path w="3257550" h="18288" stroke="0" extrusionOk="0">
                        <a:moveTo>
                          <a:pt x="0" y="0"/>
                        </a:moveTo>
                        <a:cubicBezTo>
                          <a:pt x="278434" y="16845"/>
                          <a:pt x="441207" y="-24568"/>
                          <a:pt x="618935" y="0"/>
                        </a:cubicBezTo>
                        <a:cubicBezTo>
                          <a:pt x="796663" y="24568"/>
                          <a:pt x="985120" y="5689"/>
                          <a:pt x="1172718" y="0"/>
                        </a:cubicBezTo>
                        <a:cubicBezTo>
                          <a:pt x="1360316" y="-5689"/>
                          <a:pt x="1666432" y="29765"/>
                          <a:pt x="1889379" y="0"/>
                        </a:cubicBezTo>
                        <a:cubicBezTo>
                          <a:pt x="2112326" y="-29765"/>
                          <a:pt x="2378171" y="13184"/>
                          <a:pt x="2508314" y="0"/>
                        </a:cubicBezTo>
                        <a:cubicBezTo>
                          <a:pt x="2638457" y="-13184"/>
                          <a:pt x="2897393" y="-18048"/>
                          <a:pt x="3257550" y="0"/>
                        </a:cubicBezTo>
                        <a:cubicBezTo>
                          <a:pt x="3257286" y="4493"/>
                          <a:pt x="3257934" y="9472"/>
                          <a:pt x="3257550" y="18288"/>
                        </a:cubicBezTo>
                        <a:cubicBezTo>
                          <a:pt x="3005417" y="4399"/>
                          <a:pt x="2789824" y="23493"/>
                          <a:pt x="2606040" y="18288"/>
                        </a:cubicBezTo>
                        <a:cubicBezTo>
                          <a:pt x="2422256" y="13084"/>
                          <a:pt x="2161816" y="17045"/>
                          <a:pt x="1889379" y="18288"/>
                        </a:cubicBezTo>
                        <a:cubicBezTo>
                          <a:pt x="1616942" y="19531"/>
                          <a:pt x="1456938" y="28545"/>
                          <a:pt x="1335595" y="18288"/>
                        </a:cubicBezTo>
                        <a:cubicBezTo>
                          <a:pt x="1214252" y="8031"/>
                          <a:pt x="876335" y="26295"/>
                          <a:pt x="684085" y="18288"/>
                        </a:cubicBezTo>
                        <a:cubicBezTo>
                          <a:pt x="491835" y="10282"/>
                          <a:pt x="213058" y="3432"/>
                          <a:pt x="0" y="18288"/>
                        </a:cubicBezTo>
                        <a:cubicBezTo>
                          <a:pt x="843" y="9577"/>
                          <a:pt x="371" y="69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Google Shape;109;p4"/>
          <p:cNvSpPr txBox="1">
            <a:spLocks noGrp="1"/>
          </p:cNvSpPr>
          <p:nvPr>
            <p:ph type="body" idx="1"/>
          </p:nvPr>
        </p:nvSpPr>
        <p:spPr>
          <a:xfrm>
            <a:off x="459486" y="2504819"/>
            <a:ext cx="5239512" cy="3672144"/>
          </a:xfrm>
          <a:prstGeom prst="rect">
            <a:avLst/>
          </a:prstGeom>
        </p:spPr>
        <p:txBody>
          <a:bodyPr spcFirstLastPara="1" lIns="91425" tIns="45700" rIns="91425" bIns="45700" anchorCtr="0">
            <a:normAutofit/>
          </a:bodyPr>
          <a:lstStyle/>
          <a:p>
            <a:pPr marL="342900" lvl="0" indent="-170180">
              <a:lnSpc>
                <a:spcPct val="90000"/>
              </a:lnSpc>
              <a:spcBef>
                <a:spcPts val="544"/>
              </a:spcBef>
              <a:buSzPct val="100000"/>
              <a:buNone/>
            </a:pPr>
            <a:r>
              <a:rPr lang="es-EC" sz="1900" dirty="0"/>
              <a:t>a) regularly put on the table educational issues of importance in society;</a:t>
            </a:r>
          </a:p>
          <a:p>
            <a:pPr marL="342900" lvl="0" indent="-170180">
              <a:lnSpc>
                <a:spcPct val="90000"/>
              </a:lnSpc>
              <a:spcBef>
                <a:spcPts val="544"/>
              </a:spcBef>
              <a:buSzPct val="100000"/>
              <a:buNone/>
            </a:pPr>
            <a:r>
              <a:rPr lang="es-EC" sz="1900" dirty="0"/>
              <a:t>b) address such issues in their theoretical and practical dimension;</a:t>
            </a:r>
          </a:p>
          <a:p>
            <a:pPr marL="342900" lvl="0" indent="-170180">
              <a:lnSpc>
                <a:spcPct val="90000"/>
              </a:lnSpc>
              <a:spcBef>
                <a:spcPts val="544"/>
              </a:spcBef>
              <a:buSzPct val="100000"/>
              <a:buNone/>
            </a:pPr>
            <a:r>
              <a:rPr lang="es-EC" sz="1900" dirty="0"/>
              <a:t>c) stimulate the institutions and people of the «IUS Education Group» in the regular practice of research, in the constant improvement of the quality of scientific work and in its repercussion and social incidence;</a:t>
            </a:r>
          </a:p>
          <a:p>
            <a:pPr marL="342900" lvl="0" indent="-170180">
              <a:lnSpc>
                <a:spcPct val="90000"/>
              </a:lnSpc>
              <a:spcBef>
                <a:spcPts val="544"/>
              </a:spcBef>
              <a:buSzPct val="100000"/>
              <a:buNone/>
            </a:pPr>
            <a:r>
              <a:rPr lang="es-EC" sz="1900" dirty="0"/>
              <a:t>d) crystallize into a scientific community that works synergistically in a network (Declaration, 2007).</a:t>
            </a:r>
          </a:p>
        </p:txBody>
      </p:sp>
      <p:pic>
        <p:nvPicPr>
          <p:cNvPr id="3" name="Imagen 2" descr="Interfaz de usuario gráfica, Texto, Aplicación&#10;&#10;Descripción generada automáticamente">
            <a:extLst>
              <a:ext uri="{FF2B5EF4-FFF2-40B4-BE49-F238E27FC236}">
                <a16:creationId xmlns:a16="http://schemas.microsoft.com/office/drawing/2014/main" id="{87F19BA5-08D3-E24F-8D59-D8CA80896AAD}"/>
              </a:ext>
            </a:extLst>
          </p:cNvPr>
          <p:cNvPicPr>
            <a:picLocks noChangeAspect="1"/>
          </p:cNvPicPr>
          <p:nvPr/>
        </p:nvPicPr>
        <p:blipFill>
          <a:blip r:embed="rId4"/>
          <a:stretch>
            <a:fillRect/>
          </a:stretch>
        </p:blipFill>
        <p:spPr>
          <a:xfrm>
            <a:off x="6285853" y="5031459"/>
            <a:ext cx="1902230" cy="894047"/>
          </a:xfrm>
          <a:prstGeom prst="rect">
            <a:avLst/>
          </a:prstGeom>
        </p:spPr>
      </p:pic>
      <p:pic>
        <p:nvPicPr>
          <p:cNvPr id="38" name="Google Shape;87;p1">
            <a:extLst>
              <a:ext uri="{FF2B5EF4-FFF2-40B4-BE49-F238E27FC236}">
                <a16:creationId xmlns:a16="http://schemas.microsoft.com/office/drawing/2014/main" id="{09F4A865-413F-8B46-8EF5-4DCB5EEE5BBF}"/>
              </a:ext>
            </a:extLst>
          </p:cNvPr>
          <p:cNvPicPr preferRelativeResize="0"/>
          <p:nvPr/>
        </p:nvPicPr>
        <p:blipFill rotWithShape="1">
          <a:blip r:embed="rId5"/>
          <a:stretch/>
        </p:blipFill>
        <p:spPr>
          <a:xfrm>
            <a:off x="260870" y="710672"/>
            <a:ext cx="2948940" cy="95103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6"/>
          <p:cNvSpPr txBox="1">
            <a:spLocks noGrp="1"/>
          </p:cNvSpPr>
          <p:nvPr>
            <p:ph type="title"/>
          </p:nvPr>
        </p:nvSpPr>
        <p:spPr>
          <a:xfrm>
            <a:off x="457200" y="274638"/>
            <a:ext cx="8038214" cy="831148"/>
          </a:xfrm>
          <a:prstGeom prst="rect">
            <a:avLst/>
          </a:prstGeom>
          <a:noFill/>
          <a:ln>
            <a:noFill/>
          </a:ln>
        </p:spPr>
        <p:txBody>
          <a:bodyPr spcFirstLastPara="1" wrap="square" lIns="91425" tIns="45700" rIns="91425" bIns="45700" anchor="ctr" anchorCtr="0">
            <a:noAutofit/>
          </a:bodyPr>
          <a:lstStyle/>
          <a:p>
            <a:pPr lvl="0">
              <a:buSzPct val="100000"/>
            </a:pPr>
            <a:r>
              <a:rPr lang="es-ES" sz="2800" dirty="0"/>
              <a:t>COMMON ACTION PLAN (2018-2021)</a:t>
            </a:r>
            <a:endParaRPr sz="2800" dirty="0"/>
          </a:p>
        </p:txBody>
      </p:sp>
      <p:sp>
        <p:nvSpPr>
          <p:cNvPr id="125" name="Google Shape;125;p6"/>
          <p:cNvSpPr txBox="1">
            <a:spLocks noGrp="1"/>
          </p:cNvSpPr>
          <p:nvPr>
            <p:ph type="body" idx="1"/>
          </p:nvPr>
        </p:nvSpPr>
        <p:spPr>
          <a:xfrm>
            <a:off x="457200" y="1180214"/>
            <a:ext cx="8229600" cy="4945949"/>
          </a:xfrm>
          <a:prstGeom prst="rect">
            <a:avLst/>
          </a:prstGeom>
          <a:noFill/>
          <a:ln>
            <a:noFill/>
          </a:ln>
        </p:spPr>
        <p:txBody>
          <a:bodyPr spcFirstLastPara="1" wrap="square" lIns="91425" tIns="45700" rIns="91425" bIns="45700" anchor="t" anchorCtr="0">
            <a:normAutofit fontScale="55000" lnSpcReduction="20000"/>
          </a:bodyPr>
          <a:lstStyle/>
          <a:p>
            <a:pPr marL="342900" lvl="0" indent="-185420" algn="just">
              <a:spcBef>
                <a:spcPts val="496"/>
              </a:spcBef>
              <a:buSzPct val="100000"/>
              <a:buNone/>
            </a:pPr>
            <a:r>
              <a:rPr lang="es-EC" dirty="0"/>
              <a:t>1. KNOWLEDGE PRODUCTION:</a:t>
            </a:r>
          </a:p>
          <a:p>
            <a:pPr marL="342900" lvl="0" indent="-185420" algn="just">
              <a:spcBef>
                <a:spcPts val="496"/>
              </a:spcBef>
              <a:buSzPct val="100000"/>
              <a:buNone/>
            </a:pPr>
            <a:r>
              <a:rPr lang="es-EC" dirty="0"/>
              <a:t>Objective: Assume projects, programs, common actions of innovation, research and dissemination</a:t>
            </a:r>
          </a:p>
          <a:p>
            <a:pPr marL="342900" lvl="0" indent="-185420" algn="just">
              <a:spcBef>
                <a:spcPts val="496"/>
              </a:spcBef>
              <a:buSzPct val="100000"/>
              <a:buNone/>
            </a:pPr>
            <a:r>
              <a:rPr lang="es-EC" dirty="0"/>
              <a:t>Result: Collaboration of two or more IUS in carrying out innovation, research and dissemination action.</a:t>
            </a:r>
          </a:p>
          <a:p>
            <a:pPr marL="342900" lvl="0" indent="-185420" algn="just">
              <a:spcBef>
                <a:spcPts val="496"/>
              </a:spcBef>
              <a:buSzPct val="100000"/>
              <a:buNone/>
            </a:pPr>
            <a:r>
              <a:rPr lang="es-EC" dirty="0"/>
              <a:t>2. NETWORKING:</a:t>
            </a:r>
          </a:p>
          <a:p>
            <a:pPr marL="342900" lvl="0" indent="-185420" algn="just">
              <a:spcBef>
                <a:spcPts val="496"/>
              </a:spcBef>
              <a:buSzPct val="100000"/>
              <a:buNone/>
            </a:pPr>
            <a:r>
              <a:rPr lang="es-EC" dirty="0"/>
              <a:t>Objetive</a:t>
            </a:r>
          </a:p>
          <a:p>
            <a:pPr marL="342900" lvl="0" indent="-185420" algn="just">
              <a:spcBef>
                <a:spcPts val="496"/>
              </a:spcBef>
              <a:buSzPct val="100000"/>
              <a:buNone/>
            </a:pPr>
            <a:r>
              <a:rPr lang="es-EC" dirty="0"/>
              <a:t>Create conditions for joint action and interaction within the IUS Education Group</a:t>
            </a:r>
          </a:p>
          <a:p>
            <a:pPr marL="342900" lvl="0" indent="-185420" algn="just">
              <a:spcBef>
                <a:spcPts val="496"/>
              </a:spcBef>
              <a:buSzPct val="100000"/>
              <a:buNone/>
            </a:pPr>
            <a:r>
              <a:rPr lang="es-EC" dirty="0"/>
              <a:t>Strengthen and encourage the participation of the South Asia, East Asia and Oceania1 areas. KNOWLEDGE PRODUCTION:</a:t>
            </a:r>
          </a:p>
          <a:p>
            <a:pPr marL="342900" lvl="0" indent="-185420" algn="just">
              <a:spcBef>
                <a:spcPts val="496"/>
              </a:spcBef>
              <a:buSzPct val="100000"/>
              <a:buNone/>
            </a:pPr>
            <a:r>
              <a:rPr lang="es-EC" dirty="0"/>
              <a:t>  and Africa</a:t>
            </a:r>
          </a:p>
          <a:p>
            <a:pPr marL="342900" lvl="0" indent="-185420" algn="just">
              <a:spcBef>
                <a:spcPts val="496"/>
              </a:spcBef>
              <a:buSzPct val="100000"/>
              <a:buNone/>
            </a:pPr>
            <a:r>
              <a:rPr lang="es-EC" dirty="0"/>
              <a:t>Result: Construction of spaces for academic and cultural collaboration</a:t>
            </a:r>
          </a:p>
          <a:p>
            <a:pPr marL="342900" lvl="0" indent="-185420" algn="just">
              <a:spcBef>
                <a:spcPts val="496"/>
              </a:spcBef>
              <a:buSzPct val="100000"/>
              <a:buNone/>
            </a:pPr>
            <a:r>
              <a:rPr lang="es-EC" dirty="0"/>
              <a:t>3. COMMON ACTION</a:t>
            </a:r>
          </a:p>
          <a:p>
            <a:pPr marL="342900" lvl="0" indent="-185420" algn="just">
              <a:spcBef>
                <a:spcPts val="496"/>
              </a:spcBef>
              <a:buSzPct val="100000"/>
              <a:buNone/>
            </a:pPr>
            <a:r>
              <a:rPr lang="es-EC" dirty="0"/>
              <a:t>Objetive</a:t>
            </a:r>
          </a:p>
          <a:p>
            <a:pPr marL="342900" lvl="0" indent="-185420" algn="just">
              <a:spcBef>
                <a:spcPts val="496"/>
              </a:spcBef>
              <a:buSzPct val="100000"/>
              <a:buNone/>
            </a:pPr>
            <a:r>
              <a:rPr lang="es-EC" dirty="0"/>
              <a:t>Demonstrate the joint operation of the IUS Educatión Group</a:t>
            </a:r>
          </a:p>
          <a:p>
            <a:pPr marL="342900" lvl="0" indent="-185420" algn="just">
              <a:spcBef>
                <a:spcPts val="496"/>
              </a:spcBef>
              <a:buSzPct val="100000"/>
              <a:buNone/>
            </a:pPr>
            <a:r>
              <a:rPr lang="es-EC" dirty="0"/>
              <a:t>Result: Planning and realization of some common action for the areas (Europe, South Asia, East Asia and Oceania). </a:t>
            </a:r>
            <a:endParaRPr dirty="0"/>
          </a:p>
        </p:txBody>
      </p:sp>
      <p:pic>
        <p:nvPicPr>
          <p:cNvPr id="127" name="Google Shape;127;p6"/>
          <p:cNvPicPr preferRelativeResize="0"/>
          <p:nvPr/>
        </p:nvPicPr>
        <p:blipFill rotWithShape="1">
          <a:blip r:embed="rId3">
            <a:alphaModFix/>
          </a:blip>
          <a:srcRect/>
          <a:stretch/>
        </p:blipFill>
        <p:spPr>
          <a:xfrm>
            <a:off x="6671930" y="5954674"/>
            <a:ext cx="2286000" cy="736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B369377E-37D8-8241-8922-E23F6B43D7A5}"/>
              </a:ext>
            </a:extLst>
          </p:cNvPr>
          <p:cNvSpPr>
            <a:spLocks noGrp="1"/>
          </p:cNvSpPr>
          <p:nvPr>
            <p:ph type="body" idx="1"/>
          </p:nvPr>
        </p:nvSpPr>
        <p:spPr/>
        <p:txBody>
          <a:bodyPr>
            <a:normAutofit/>
          </a:bodyPr>
          <a:lstStyle/>
          <a:p>
            <a:r>
              <a:rPr lang="es-ES_tradnl" sz="2400" dirty="0"/>
              <a:t>Book </a:t>
            </a:r>
            <a:r>
              <a:rPr lang="es-ES_tradnl" sz="2400" dirty="0" err="1"/>
              <a:t>publication</a:t>
            </a:r>
            <a:r>
              <a:rPr lang="es-ES_tradnl" sz="2400" dirty="0"/>
              <a:t>: </a:t>
            </a:r>
            <a:r>
              <a:rPr lang="es-EC" sz="2400" dirty="0"/>
              <a:t>CHALLENGES FOR THE SALESIAN EDUCATION: EXPERIENCES AND REFLECTIONS FROM IUS</a:t>
            </a:r>
            <a:endParaRPr lang="es-ES_tradnl" sz="2400" dirty="0"/>
          </a:p>
        </p:txBody>
      </p:sp>
      <p:sp>
        <p:nvSpPr>
          <p:cNvPr id="4" name="Título 1">
            <a:extLst>
              <a:ext uri="{FF2B5EF4-FFF2-40B4-BE49-F238E27FC236}">
                <a16:creationId xmlns:a16="http://schemas.microsoft.com/office/drawing/2014/main" id="{8DBE7399-7E53-5A4E-95AD-51CFA82D7CEE}"/>
              </a:ext>
            </a:extLst>
          </p:cNvPr>
          <p:cNvSpPr>
            <a:spLocks noGrp="1"/>
          </p:cNvSpPr>
          <p:nvPr>
            <p:ph type="title"/>
          </p:nvPr>
        </p:nvSpPr>
        <p:spPr/>
        <p:txBody>
          <a:bodyPr/>
          <a:lstStyle/>
          <a:p>
            <a:r>
              <a:rPr lang="es-ES_tradnl" dirty="0" err="1"/>
              <a:t>Achievements</a:t>
            </a:r>
            <a:endParaRPr lang="es-ES_tradnl" dirty="0"/>
          </a:p>
        </p:txBody>
      </p:sp>
      <p:pic>
        <p:nvPicPr>
          <p:cNvPr id="5" name="Imagen 4" descr="Texto&#10;&#10;Descripción generada automáticamente con confianza baja">
            <a:extLst>
              <a:ext uri="{FF2B5EF4-FFF2-40B4-BE49-F238E27FC236}">
                <a16:creationId xmlns:a16="http://schemas.microsoft.com/office/drawing/2014/main" id="{C36C743A-BF8C-7B4C-B05E-BF4458D04E77}"/>
              </a:ext>
            </a:extLst>
          </p:cNvPr>
          <p:cNvPicPr>
            <a:picLocks noChangeAspect="1"/>
          </p:cNvPicPr>
          <p:nvPr/>
        </p:nvPicPr>
        <p:blipFill>
          <a:blip r:embed="rId2"/>
          <a:stretch>
            <a:fillRect/>
          </a:stretch>
        </p:blipFill>
        <p:spPr>
          <a:xfrm>
            <a:off x="679969" y="274638"/>
            <a:ext cx="1308100" cy="965200"/>
          </a:xfrm>
          <a:prstGeom prst="rect">
            <a:avLst/>
          </a:prstGeom>
        </p:spPr>
      </p:pic>
      <p:pic>
        <p:nvPicPr>
          <p:cNvPr id="7" name="Imagen 6" descr="Una foto de un grupo de personas posando para una foto&#10;&#10;Descripción generada automáticamente">
            <a:extLst>
              <a:ext uri="{FF2B5EF4-FFF2-40B4-BE49-F238E27FC236}">
                <a16:creationId xmlns:a16="http://schemas.microsoft.com/office/drawing/2014/main" id="{A922D224-DE17-0548-B529-88D857CAE48A}"/>
              </a:ext>
            </a:extLst>
          </p:cNvPr>
          <p:cNvPicPr>
            <a:picLocks noChangeAspect="1"/>
          </p:cNvPicPr>
          <p:nvPr/>
        </p:nvPicPr>
        <p:blipFill>
          <a:blip r:embed="rId3"/>
          <a:stretch>
            <a:fillRect/>
          </a:stretch>
        </p:blipFill>
        <p:spPr>
          <a:xfrm>
            <a:off x="466854" y="2549006"/>
            <a:ext cx="2519745" cy="3508745"/>
          </a:xfrm>
          <a:prstGeom prst="rect">
            <a:avLst/>
          </a:prstGeom>
        </p:spPr>
      </p:pic>
      <p:pic>
        <p:nvPicPr>
          <p:cNvPr id="9" name="Imagen 8" descr="Tabla&#10;&#10;Descripción generada automáticamente">
            <a:extLst>
              <a:ext uri="{FF2B5EF4-FFF2-40B4-BE49-F238E27FC236}">
                <a16:creationId xmlns:a16="http://schemas.microsoft.com/office/drawing/2014/main" id="{E3D46213-F245-7641-AF0F-6439838C5681}"/>
              </a:ext>
            </a:extLst>
          </p:cNvPr>
          <p:cNvPicPr>
            <a:picLocks noChangeAspect="1"/>
          </p:cNvPicPr>
          <p:nvPr/>
        </p:nvPicPr>
        <p:blipFill>
          <a:blip r:embed="rId4"/>
          <a:stretch>
            <a:fillRect/>
          </a:stretch>
        </p:blipFill>
        <p:spPr>
          <a:xfrm>
            <a:off x="2986599" y="2549007"/>
            <a:ext cx="2535146" cy="3508744"/>
          </a:xfrm>
          <a:prstGeom prst="rect">
            <a:avLst/>
          </a:prstGeom>
        </p:spPr>
      </p:pic>
      <p:sp>
        <p:nvSpPr>
          <p:cNvPr id="10" name="CuadroTexto 9">
            <a:extLst>
              <a:ext uri="{FF2B5EF4-FFF2-40B4-BE49-F238E27FC236}">
                <a16:creationId xmlns:a16="http://schemas.microsoft.com/office/drawing/2014/main" id="{C643EBE3-316E-284F-AFA8-B7483C69D38E}"/>
              </a:ext>
            </a:extLst>
          </p:cNvPr>
          <p:cNvSpPr txBox="1"/>
          <p:nvPr/>
        </p:nvSpPr>
        <p:spPr>
          <a:xfrm>
            <a:off x="5879804" y="2870791"/>
            <a:ext cx="2892055" cy="3108543"/>
          </a:xfrm>
          <a:prstGeom prst="rect">
            <a:avLst/>
          </a:prstGeom>
          <a:noFill/>
        </p:spPr>
        <p:txBody>
          <a:bodyPr wrap="square" rtlCol="0">
            <a:spAutoFit/>
          </a:bodyPr>
          <a:lstStyle/>
          <a:p>
            <a:r>
              <a:rPr lang="es-EC" dirty="0"/>
              <a:t>Capítulo I</a:t>
            </a:r>
          </a:p>
          <a:p>
            <a:r>
              <a:rPr lang="es-EC" dirty="0"/>
              <a:t>FORMACIÓN HUMANA, PASTORAL Y JUVENTUD</a:t>
            </a:r>
          </a:p>
          <a:p>
            <a:r>
              <a:rPr lang="es-EC" dirty="0"/>
              <a:t>Capítulo II </a:t>
            </a:r>
          </a:p>
          <a:p>
            <a:r>
              <a:rPr lang="es-EC" dirty="0"/>
              <a:t>INNOVACIÓN EDUCATIVA</a:t>
            </a:r>
          </a:p>
          <a:p>
            <a:r>
              <a:rPr lang="es-EC" dirty="0"/>
              <a:t>Capítulo III </a:t>
            </a:r>
          </a:p>
          <a:p>
            <a:r>
              <a:rPr lang="es-EC" dirty="0"/>
              <a:t>EDUCACIÓN, DIVERSIDAD E INTERCULTURALIDAD</a:t>
            </a:r>
          </a:p>
          <a:p>
            <a:endParaRPr lang="es-EC" dirty="0"/>
          </a:p>
          <a:p>
            <a:r>
              <a:rPr lang="es-EC">
                <a:hlinkClick r:id="rId5"/>
              </a:rPr>
              <a:t>https://ius-sdb.com/challenges-for-salesian-education-experiences-and-reflections-from-ius/</a:t>
            </a:r>
            <a:endParaRPr lang="es-EC"/>
          </a:p>
          <a:p>
            <a:endParaRPr lang="es-EC" dirty="0"/>
          </a:p>
          <a:p>
            <a:endParaRPr lang="es-ES_tradnl" dirty="0"/>
          </a:p>
        </p:txBody>
      </p:sp>
    </p:spTree>
    <p:extLst>
      <p:ext uri="{BB962C8B-B14F-4D97-AF65-F5344CB8AC3E}">
        <p14:creationId xmlns:p14="http://schemas.microsoft.com/office/powerpoint/2010/main" val="1636571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4CDA7B-05EB-8045-9A80-01D58196B226}"/>
              </a:ext>
            </a:extLst>
          </p:cNvPr>
          <p:cNvSpPr>
            <a:spLocks noGrp="1"/>
          </p:cNvSpPr>
          <p:nvPr>
            <p:ph type="title"/>
          </p:nvPr>
        </p:nvSpPr>
        <p:spPr/>
        <p:txBody>
          <a:bodyPr/>
          <a:lstStyle/>
          <a:p>
            <a:r>
              <a:rPr lang="es-ES_tradnl" dirty="0" err="1"/>
              <a:t>Achievements</a:t>
            </a:r>
            <a:endParaRPr lang="es-ES_tradnl" dirty="0"/>
          </a:p>
        </p:txBody>
      </p:sp>
      <p:sp>
        <p:nvSpPr>
          <p:cNvPr id="3" name="Marcador de texto 2">
            <a:extLst>
              <a:ext uri="{FF2B5EF4-FFF2-40B4-BE49-F238E27FC236}">
                <a16:creationId xmlns:a16="http://schemas.microsoft.com/office/drawing/2014/main" id="{ABD79AE8-4E12-1A4C-B2AE-09F501DCE5EE}"/>
              </a:ext>
            </a:extLst>
          </p:cNvPr>
          <p:cNvSpPr>
            <a:spLocks noGrp="1"/>
          </p:cNvSpPr>
          <p:nvPr>
            <p:ph type="body" idx="1"/>
          </p:nvPr>
        </p:nvSpPr>
        <p:spPr>
          <a:xfrm>
            <a:off x="457200" y="1202478"/>
            <a:ext cx="8229600" cy="4923685"/>
          </a:xfrm>
        </p:spPr>
        <p:txBody>
          <a:bodyPr/>
          <a:lstStyle/>
          <a:p>
            <a:r>
              <a:rPr lang="es-EC" sz="2000" dirty="0"/>
              <a:t>VI International Seminar IUS Education Group</a:t>
            </a:r>
          </a:p>
          <a:p>
            <a:pPr marL="114300" indent="0">
              <a:buNone/>
            </a:pPr>
            <a:r>
              <a:rPr lang="es-EC" sz="2000" dirty="0"/>
              <a:t>General Objective</a:t>
            </a:r>
          </a:p>
          <a:p>
            <a:pPr marL="114300" indent="0">
              <a:buNone/>
            </a:pPr>
            <a:r>
              <a:rPr lang="es-EC" sz="1600" dirty="0"/>
              <a:t>To generate a space for reflection on the contemporary educational challenges of the IUS that participate in the Education Group.</a:t>
            </a:r>
          </a:p>
          <a:p>
            <a:endParaRPr lang="es-ES_tradnl" dirty="0"/>
          </a:p>
        </p:txBody>
      </p:sp>
      <p:pic>
        <p:nvPicPr>
          <p:cNvPr id="4" name="Imagen 3" descr="Texto&#10;&#10;Descripción generada automáticamente con confianza baja">
            <a:extLst>
              <a:ext uri="{FF2B5EF4-FFF2-40B4-BE49-F238E27FC236}">
                <a16:creationId xmlns:a16="http://schemas.microsoft.com/office/drawing/2014/main" id="{1AF0789D-199E-A440-90A7-446FD11DC3AF}"/>
              </a:ext>
            </a:extLst>
          </p:cNvPr>
          <p:cNvPicPr>
            <a:picLocks noChangeAspect="1"/>
          </p:cNvPicPr>
          <p:nvPr/>
        </p:nvPicPr>
        <p:blipFill>
          <a:blip r:embed="rId2"/>
          <a:stretch>
            <a:fillRect/>
          </a:stretch>
        </p:blipFill>
        <p:spPr>
          <a:xfrm>
            <a:off x="679969" y="274638"/>
            <a:ext cx="1308100" cy="965200"/>
          </a:xfrm>
          <a:prstGeom prst="rect">
            <a:avLst/>
          </a:prstGeom>
        </p:spPr>
      </p:pic>
      <p:pic>
        <p:nvPicPr>
          <p:cNvPr id="6" name="Imagen 5" descr="Interfaz de usuario gráfica&#10;&#10;Descripción generada automáticamente con confianza baja">
            <a:extLst>
              <a:ext uri="{FF2B5EF4-FFF2-40B4-BE49-F238E27FC236}">
                <a16:creationId xmlns:a16="http://schemas.microsoft.com/office/drawing/2014/main" id="{709D113E-1A0D-234E-8FD3-281764DB15E4}"/>
              </a:ext>
            </a:extLst>
          </p:cNvPr>
          <p:cNvPicPr>
            <a:picLocks noChangeAspect="1"/>
          </p:cNvPicPr>
          <p:nvPr/>
        </p:nvPicPr>
        <p:blipFill>
          <a:blip r:embed="rId3"/>
          <a:stretch>
            <a:fillRect/>
          </a:stretch>
        </p:blipFill>
        <p:spPr>
          <a:xfrm>
            <a:off x="457200" y="2615378"/>
            <a:ext cx="8325293" cy="1798880"/>
          </a:xfrm>
          <a:prstGeom prst="rect">
            <a:avLst/>
          </a:prstGeom>
        </p:spPr>
      </p:pic>
      <p:sp>
        <p:nvSpPr>
          <p:cNvPr id="8" name="CuadroTexto 7">
            <a:extLst>
              <a:ext uri="{FF2B5EF4-FFF2-40B4-BE49-F238E27FC236}">
                <a16:creationId xmlns:a16="http://schemas.microsoft.com/office/drawing/2014/main" id="{2B595FCD-FD4A-8B44-A0C2-8D89BC6B32EA}"/>
              </a:ext>
            </a:extLst>
          </p:cNvPr>
          <p:cNvSpPr txBox="1"/>
          <p:nvPr/>
        </p:nvSpPr>
        <p:spPr>
          <a:xfrm>
            <a:off x="457200" y="4278904"/>
            <a:ext cx="6188148" cy="738664"/>
          </a:xfrm>
          <a:prstGeom prst="rect">
            <a:avLst/>
          </a:prstGeom>
          <a:noFill/>
        </p:spPr>
        <p:txBody>
          <a:bodyPr wrap="square">
            <a:spAutoFit/>
          </a:bodyPr>
          <a:lstStyle/>
          <a:p>
            <a:endParaRPr lang="es-ES_tradnl" dirty="0"/>
          </a:p>
          <a:p>
            <a:r>
              <a:rPr lang="es-ES_tradnl" dirty="0">
                <a:hlinkClick r:id="rId4"/>
              </a:rPr>
              <a:t>https://ius-sdb.com/vi-international-seminar-ius-education-group/</a:t>
            </a:r>
            <a:endParaRPr lang="es-ES_tradnl" dirty="0"/>
          </a:p>
          <a:p>
            <a:endParaRPr lang="es-ES_tradnl" dirty="0"/>
          </a:p>
        </p:txBody>
      </p:sp>
      <p:pic>
        <p:nvPicPr>
          <p:cNvPr id="10" name="Imagen 9" descr="Texto&#10;&#10;Descripción generada automáticamente">
            <a:extLst>
              <a:ext uri="{FF2B5EF4-FFF2-40B4-BE49-F238E27FC236}">
                <a16:creationId xmlns:a16="http://schemas.microsoft.com/office/drawing/2014/main" id="{684B2E73-0104-554F-84DF-7C78FEE0DB0D}"/>
              </a:ext>
            </a:extLst>
          </p:cNvPr>
          <p:cNvPicPr>
            <a:picLocks noChangeAspect="1"/>
          </p:cNvPicPr>
          <p:nvPr/>
        </p:nvPicPr>
        <p:blipFill>
          <a:blip r:embed="rId5"/>
          <a:stretch>
            <a:fillRect/>
          </a:stretch>
        </p:blipFill>
        <p:spPr>
          <a:xfrm>
            <a:off x="5688419" y="3976485"/>
            <a:ext cx="2998381" cy="2587451"/>
          </a:xfrm>
          <a:prstGeom prst="rect">
            <a:avLst/>
          </a:prstGeom>
        </p:spPr>
      </p:pic>
    </p:spTree>
    <p:extLst>
      <p:ext uri="{BB962C8B-B14F-4D97-AF65-F5344CB8AC3E}">
        <p14:creationId xmlns:p14="http://schemas.microsoft.com/office/powerpoint/2010/main" val="2175856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41056D-C1CA-FA4B-B26B-B79058DD45E1}"/>
              </a:ext>
            </a:extLst>
          </p:cNvPr>
          <p:cNvSpPr>
            <a:spLocks noGrp="1"/>
          </p:cNvSpPr>
          <p:nvPr>
            <p:ph type="title"/>
          </p:nvPr>
        </p:nvSpPr>
        <p:spPr/>
        <p:txBody>
          <a:bodyPr/>
          <a:lstStyle/>
          <a:p>
            <a:r>
              <a:rPr lang="es-ES_tradnl" dirty="0" err="1"/>
              <a:t>Research</a:t>
            </a:r>
            <a:endParaRPr lang="es-ES_tradnl" dirty="0"/>
          </a:p>
        </p:txBody>
      </p:sp>
      <p:sp>
        <p:nvSpPr>
          <p:cNvPr id="3" name="Marcador de texto 2">
            <a:extLst>
              <a:ext uri="{FF2B5EF4-FFF2-40B4-BE49-F238E27FC236}">
                <a16:creationId xmlns:a16="http://schemas.microsoft.com/office/drawing/2014/main" id="{3E63F4EC-C7C5-FF4D-BD17-7EE509A49694}"/>
              </a:ext>
            </a:extLst>
          </p:cNvPr>
          <p:cNvSpPr>
            <a:spLocks noGrp="1"/>
          </p:cNvSpPr>
          <p:nvPr>
            <p:ph type="body" idx="1"/>
          </p:nvPr>
        </p:nvSpPr>
        <p:spPr/>
        <p:txBody>
          <a:bodyPr>
            <a:normAutofit/>
          </a:bodyPr>
          <a:lstStyle/>
          <a:p>
            <a:pPr marL="114300" indent="0">
              <a:buNone/>
            </a:pPr>
            <a:r>
              <a:rPr lang="en-US" sz="2400" b="1" dirty="0"/>
              <a:t>Contemporary educational challenges: Salesian education for innovation and participation in crisis contexts.</a:t>
            </a:r>
            <a:endParaRPr lang="es-ES_tradnl" sz="2400" dirty="0"/>
          </a:p>
          <a:p>
            <a:pPr marL="114300" indent="0">
              <a:buNone/>
            </a:pPr>
            <a:r>
              <a:rPr lang="es-ES_tradnl" sz="2400" dirty="0"/>
              <a:t>26 IUS </a:t>
            </a:r>
            <a:r>
              <a:rPr lang="es-ES_tradnl" sz="2400" dirty="0" err="1"/>
              <a:t>from</a:t>
            </a:r>
            <a:r>
              <a:rPr lang="es-ES_tradnl" sz="2400" dirty="0"/>
              <a:t> </a:t>
            </a:r>
            <a:r>
              <a:rPr lang="es-ES_tradnl" sz="2400" dirty="0" err="1"/>
              <a:t>America</a:t>
            </a:r>
            <a:r>
              <a:rPr lang="es-ES_tradnl" sz="2400" dirty="0"/>
              <a:t>, </a:t>
            </a:r>
            <a:r>
              <a:rPr lang="es-ES_tradnl" sz="2400" dirty="0" err="1"/>
              <a:t>Africa</a:t>
            </a:r>
            <a:r>
              <a:rPr lang="es-ES_tradnl" sz="2400" dirty="0"/>
              <a:t>, </a:t>
            </a:r>
            <a:r>
              <a:rPr lang="es-ES_tradnl" sz="2400" dirty="0" err="1"/>
              <a:t>Europe</a:t>
            </a:r>
            <a:r>
              <a:rPr lang="es-ES_tradnl" sz="2400" dirty="0"/>
              <a:t> and Asia </a:t>
            </a:r>
            <a:r>
              <a:rPr lang="es-ES_tradnl" sz="2400" dirty="0" err="1"/>
              <a:t>participate</a:t>
            </a:r>
            <a:endParaRPr lang="es-ES_tradnl" sz="2400" dirty="0"/>
          </a:p>
        </p:txBody>
      </p:sp>
      <p:pic>
        <p:nvPicPr>
          <p:cNvPr id="4" name="Imagen 3" descr="Texto&#10;&#10;Descripción generada automáticamente con confianza baja">
            <a:extLst>
              <a:ext uri="{FF2B5EF4-FFF2-40B4-BE49-F238E27FC236}">
                <a16:creationId xmlns:a16="http://schemas.microsoft.com/office/drawing/2014/main" id="{EE2E6D29-C443-D24E-9CD1-8CF38E257839}"/>
              </a:ext>
            </a:extLst>
          </p:cNvPr>
          <p:cNvPicPr>
            <a:picLocks noChangeAspect="1"/>
          </p:cNvPicPr>
          <p:nvPr/>
        </p:nvPicPr>
        <p:blipFill>
          <a:blip r:embed="rId2"/>
          <a:stretch>
            <a:fillRect/>
          </a:stretch>
        </p:blipFill>
        <p:spPr>
          <a:xfrm>
            <a:off x="1456145" y="452438"/>
            <a:ext cx="1308100" cy="965200"/>
          </a:xfrm>
          <a:prstGeom prst="rect">
            <a:avLst/>
          </a:prstGeom>
        </p:spPr>
      </p:pic>
      <p:pic>
        <p:nvPicPr>
          <p:cNvPr id="6" name="Imagen 5" descr="Imagen que contiene Interfaz de usuario gráfica&#10;&#10;Descripción generada automáticamente">
            <a:extLst>
              <a:ext uri="{FF2B5EF4-FFF2-40B4-BE49-F238E27FC236}">
                <a16:creationId xmlns:a16="http://schemas.microsoft.com/office/drawing/2014/main" id="{3367FE93-EB95-5E4B-BE55-3D9FE0988A3C}"/>
              </a:ext>
            </a:extLst>
          </p:cNvPr>
          <p:cNvPicPr>
            <a:picLocks noChangeAspect="1"/>
          </p:cNvPicPr>
          <p:nvPr/>
        </p:nvPicPr>
        <p:blipFill>
          <a:blip r:embed="rId3"/>
          <a:stretch>
            <a:fillRect/>
          </a:stretch>
        </p:blipFill>
        <p:spPr>
          <a:xfrm>
            <a:off x="5623705" y="3429000"/>
            <a:ext cx="1633237" cy="2324371"/>
          </a:xfrm>
          <a:prstGeom prst="rect">
            <a:avLst/>
          </a:prstGeom>
        </p:spPr>
      </p:pic>
      <p:pic>
        <p:nvPicPr>
          <p:cNvPr id="8" name="Imagen 7" descr="Escala de tiempo&#10;&#10;Descripción generada automáticamente">
            <a:extLst>
              <a:ext uri="{FF2B5EF4-FFF2-40B4-BE49-F238E27FC236}">
                <a16:creationId xmlns:a16="http://schemas.microsoft.com/office/drawing/2014/main" id="{CF169E2C-15AD-8B4D-8C04-F7E927F15D0F}"/>
              </a:ext>
            </a:extLst>
          </p:cNvPr>
          <p:cNvPicPr>
            <a:picLocks noChangeAspect="1"/>
          </p:cNvPicPr>
          <p:nvPr/>
        </p:nvPicPr>
        <p:blipFill>
          <a:blip r:embed="rId4"/>
          <a:stretch>
            <a:fillRect/>
          </a:stretch>
        </p:blipFill>
        <p:spPr>
          <a:xfrm>
            <a:off x="1887058" y="3527907"/>
            <a:ext cx="1754373" cy="2483106"/>
          </a:xfrm>
          <a:prstGeom prst="rect">
            <a:avLst/>
          </a:prstGeom>
        </p:spPr>
      </p:pic>
    </p:spTree>
    <p:extLst>
      <p:ext uri="{BB962C8B-B14F-4D97-AF65-F5344CB8AC3E}">
        <p14:creationId xmlns:p14="http://schemas.microsoft.com/office/powerpoint/2010/main" val="3058751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529E97A-97C3-40EA-8A04-5C02398D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BFC52234-3A5E-2D4D-80C1-28487E395B0D}"/>
              </a:ext>
            </a:extLst>
          </p:cNvPr>
          <p:cNvSpPr>
            <a:spLocks noGrp="1"/>
          </p:cNvSpPr>
          <p:nvPr>
            <p:ph type="title"/>
          </p:nvPr>
        </p:nvSpPr>
        <p:spPr>
          <a:xfrm>
            <a:off x="473202" y="630936"/>
            <a:ext cx="2699766" cy="1463040"/>
          </a:xfrm>
        </p:spPr>
        <p:txBody>
          <a:bodyPr anchor="ctr">
            <a:normAutofit/>
          </a:bodyPr>
          <a:lstStyle/>
          <a:p>
            <a:r>
              <a:rPr lang="es-ES_tradnl" sz="4200" dirty="0">
                <a:solidFill>
                  <a:srgbClr val="FFFFFF"/>
                </a:solidFill>
              </a:rPr>
              <a:t>IUS</a:t>
            </a:r>
          </a:p>
        </p:txBody>
      </p:sp>
      <p:sp>
        <p:nvSpPr>
          <p:cNvPr id="14" name="sketch line">
            <a:extLst>
              <a:ext uri="{FF2B5EF4-FFF2-40B4-BE49-F238E27FC236}">
                <a16:creationId xmlns:a16="http://schemas.microsoft.com/office/drawing/2014/main" id="{59FA8C2E-A5A7-4490-927A-7CD58343ED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480309" y="1355598"/>
            <a:ext cx="1554480" cy="13716"/>
          </a:xfrm>
          <a:custGeom>
            <a:avLst/>
            <a:gdLst>
              <a:gd name="connsiteX0" fmla="*/ 0 w 1554480"/>
              <a:gd name="connsiteY0" fmla="*/ 0 h 13716"/>
              <a:gd name="connsiteX1" fmla="*/ 549250 w 1554480"/>
              <a:gd name="connsiteY1" fmla="*/ 0 h 13716"/>
              <a:gd name="connsiteX2" fmla="*/ 1082954 w 1554480"/>
              <a:gd name="connsiteY2" fmla="*/ 0 h 13716"/>
              <a:gd name="connsiteX3" fmla="*/ 1554480 w 1554480"/>
              <a:gd name="connsiteY3" fmla="*/ 0 h 13716"/>
              <a:gd name="connsiteX4" fmla="*/ 1554480 w 1554480"/>
              <a:gd name="connsiteY4" fmla="*/ 13716 h 13716"/>
              <a:gd name="connsiteX5" fmla="*/ 1067410 w 1554480"/>
              <a:gd name="connsiteY5" fmla="*/ 13716 h 13716"/>
              <a:gd name="connsiteX6" fmla="*/ 549250 w 1554480"/>
              <a:gd name="connsiteY6" fmla="*/ 13716 h 13716"/>
              <a:gd name="connsiteX7" fmla="*/ 0 w 1554480"/>
              <a:gd name="connsiteY7" fmla="*/ 13716 h 13716"/>
              <a:gd name="connsiteX8" fmla="*/ 0 w 1554480"/>
              <a:gd name="connsiteY8" fmla="*/ 0 h 13716"/>
              <a:gd name="connsiteX0" fmla="*/ 0 w 1554480"/>
              <a:gd name="connsiteY0" fmla="*/ 0 h 13716"/>
              <a:gd name="connsiteX1" fmla="*/ 502615 w 1554480"/>
              <a:gd name="connsiteY1" fmla="*/ 0 h 13716"/>
              <a:gd name="connsiteX2" fmla="*/ 974141 w 1554480"/>
              <a:gd name="connsiteY2" fmla="*/ 0 h 13716"/>
              <a:gd name="connsiteX3" fmla="*/ 1554480 w 1554480"/>
              <a:gd name="connsiteY3" fmla="*/ 0 h 13716"/>
              <a:gd name="connsiteX4" fmla="*/ 1554480 w 1554480"/>
              <a:gd name="connsiteY4" fmla="*/ 13716 h 13716"/>
              <a:gd name="connsiteX5" fmla="*/ 1067410 w 1554480"/>
              <a:gd name="connsiteY5" fmla="*/ 13716 h 13716"/>
              <a:gd name="connsiteX6" fmla="*/ 518160 w 1554480"/>
              <a:gd name="connsiteY6" fmla="*/ 13716 h 13716"/>
              <a:gd name="connsiteX7" fmla="*/ 0 w 1554480"/>
              <a:gd name="connsiteY7" fmla="*/ 13716 h 13716"/>
              <a:gd name="connsiteX8" fmla="*/ 0 w 1554480"/>
              <a:gd name="connsiteY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3716" fill="none" extrusionOk="0">
                <a:moveTo>
                  <a:pt x="0" y="0"/>
                </a:moveTo>
                <a:cubicBezTo>
                  <a:pt x="69558" y="-27075"/>
                  <a:pt x="365297" y="14897"/>
                  <a:pt x="549250" y="0"/>
                </a:cubicBezTo>
                <a:cubicBezTo>
                  <a:pt x="762323" y="14872"/>
                  <a:pt x="864871" y="21041"/>
                  <a:pt x="1082954" y="0"/>
                </a:cubicBezTo>
                <a:cubicBezTo>
                  <a:pt x="1306037" y="9403"/>
                  <a:pt x="1371926" y="14821"/>
                  <a:pt x="1554480" y="0"/>
                </a:cubicBezTo>
                <a:cubicBezTo>
                  <a:pt x="1554010" y="4793"/>
                  <a:pt x="1554680" y="10394"/>
                  <a:pt x="1554480" y="13716"/>
                </a:cubicBezTo>
                <a:cubicBezTo>
                  <a:pt x="1328957" y="3179"/>
                  <a:pt x="1207025" y="27731"/>
                  <a:pt x="1067410" y="13716"/>
                </a:cubicBezTo>
                <a:cubicBezTo>
                  <a:pt x="897316" y="-7440"/>
                  <a:pt x="788951" y="-24962"/>
                  <a:pt x="549250" y="13716"/>
                </a:cubicBezTo>
                <a:cubicBezTo>
                  <a:pt x="300394" y="-2982"/>
                  <a:pt x="129576" y="35301"/>
                  <a:pt x="0" y="13716"/>
                </a:cubicBezTo>
                <a:cubicBezTo>
                  <a:pt x="354" y="8869"/>
                  <a:pt x="649" y="6738"/>
                  <a:pt x="0" y="0"/>
                </a:cubicBezTo>
                <a:close/>
              </a:path>
              <a:path w="1554480" h="13716" stroke="0" extrusionOk="0">
                <a:moveTo>
                  <a:pt x="0" y="0"/>
                </a:moveTo>
                <a:cubicBezTo>
                  <a:pt x="249513" y="10124"/>
                  <a:pt x="389298" y="10419"/>
                  <a:pt x="502615" y="0"/>
                </a:cubicBezTo>
                <a:cubicBezTo>
                  <a:pt x="616735" y="10147"/>
                  <a:pt x="791037" y="-19212"/>
                  <a:pt x="974141" y="0"/>
                </a:cubicBezTo>
                <a:cubicBezTo>
                  <a:pt x="1141919" y="34853"/>
                  <a:pt x="1248514" y="16971"/>
                  <a:pt x="1554480" y="0"/>
                </a:cubicBezTo>
                <a:cubicBezTo>
                  <a:pt x="1554288" y="3835"/>
                  <a:pt x="1554171" y="7531"/>
                  <a:pt x="1554480" y="13716"/>
                </a:cubicBezTo>
                <a:cubicBezTo>
                  <a:pt x="1337806" y="9080"/>
                  <a:pt x="1308467" y="19887"/>
                  <a:pt x="1067410" y="13716"/>
                </a:cubicBezTo>
                <a:cubicBezTo>
                  <a:pt x="824349" y="13143"/>
                  <a:pt x="783437" y="24151"/>
                  <a:pt x="518160" y="13716"/>
                </a:cubicBezTo>
                <a:cubicBezTo>
                  <a:pt x="271530" y="4598"/>
                  <a:pt x="132568" y="-7659"/>
                  <a:pt x="0" y="13716"/>
                </a:cubicBezTo>
                <a:cubicBezTo>
                  <a:pt x="768" y="9617"/>
                  <a:pt x="-274" y="4847"/>
                  <a:pt x="0" y="0"/>
                </a:cubicBezTo>
                <a:close/>
              </a:path>
              <a:path w="1554480" h="13716" fill="none" stroke="0" extrusionOk="0">
                <a:moveTo>
                  <a:pt x="0" y="0"/>
                </a:moveTo>
                <a:cubicBezTo>
                  <a:pt x="95687" y="-31247"/>
                  <a:pt x="331569" y="3404"/>
                  <a:pt x="549250" y="0"/>
                </a:cubicBezTo>
                <a:cubicBezTo>
                  <a:pt x="776590" y="6530"/>
                  <a:pt x="844530" y="-5109"/>
                  <a:pt x="1082954" y="0"/>
                </a:cubicBezTo>
                <a:cubicBezTo>
                  <a:pt x="1293569" y="15486"/>
                  <a:pt x="1361850" y="13824"/>
                  <a:pt x="1554480" y="0"/>
                </a:cubicBezTo>
                <a:cubicBezTo>
                  <a:pt x="1553504" y="4786"/>
                  <a:pt x="1554832" y="10912"/>
                  <a:pt x="1554480" y="13716"/>
                </a:cubicBezTo>
                <a:cubicBezTo>
                  <a:pt x="1366718" y="4861"/>
                  <a:pt x="1218290" y="26644"/>
                  <a:pt x="1067410" y="13716"/>
                </a:cubicBezTo>
                <a:cubicBezTo>
                  <a:pt x="900327" y="-8822"/>
                  <a:pt x="792178" y="6310"/>
                  <a:pt x="549250" y="13716"/>
                </a:cubicBezTo>
                <a:cubicBezTo>
                  <a:pt x="295300" y="2843"/>
                  <a:pt x="142619" y="40779"/>
                  <a:pt x="0" y="13716"/>
                </a:cubicBezTo>
                <a:cubicBezTo>
                  <a:pt x="813" y="8812"/>
                  <a:pt x="948" y="672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custGeom>
                    <a:avLst/>
                    <a:gdLst>
                      <a:gd name="connsiteX0" fmla="*/ 0 w 1554480"/>
                      <a:gd name="connsiteY0" fmla="*/ 0 h 13716"/>
                      <a:gd name="connsiteX1" fmla="*/ 549250 w 1554480"/>
                      <a:gd name="connsiteY1" fmla="*/ 0 h 13716"/>
                      <a:gd name="connsiteX2" fmla="*/ 1082954 w 1554480"/>
                      <a:gd name="connsiteY2" fmla="*/ 0 h 13716"/>
                      <a:gd name="connsiteX3" fmla="*/ 1554480 w 1554480"/>
                      <a:gd name="connsiteY3" fmla="*/ 0 h 13716"/>
                      <a:gd name="connsiteX4" fmla="*/ 1554480 w 1554480"/>
                      <a:gd name="connsiteY4" fmla="*/ 13716 h 13716"/>
                      <a:gd name="connsiteX5" fmla="*/ 1067410 w 1554480"/>
                      <a:gd name="connsiteY5" fmla="*/ 13716 h 13716"/>
                      <a:gd name="connsiteX6" fmla="*/ 549250 w 1554480"/>
                      <a:gd name="connsiteY6" fmla="*/ 13716 h 13716"/>
                      <a:gd name="connsiteX7" fmla="*/ 0 w 1554480"/>
                      <a:gd name="connsiteY7" fmla="*/ 13716 h 13716"/>
                      <a:gd name="connsiteX8" fmla="*/ 0 w 1554480"/>
                      <a:gd name="connsiteY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3716"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3820" y="4959"/>
                          <a:pt x="1554594" y="10798"/>
                          <a:pt x="1554480" y="13716"/>
                        </a:cubicBezTo>
                        <a:cubicBezTo>
                          <a:pt x="1338847" y="1555"/>
                          <a:pt x="1215066" y="33279"/>
                          <a:pt x="1067410" y="13716"/>
                        </a:cubicBezTo>
                        <a:cubicBezTo>
                          <a:pt x="919754" y="-5847"/>
                          <a:pt x="800465" y="-1492"/>
                          <a:pt x="549250" y="13716"/>
                        </a:cubicBezTo>
                        <a:cubicBezTo>
                          <a:pt x="298035" y="28924"/>
                          <a:pt x="158868" y="18197"/>
                          <a:pt x="0" y="13716"/>
                        </a:cubicBezTo>
                        <a:cubicBezTo>
                          <a:pt x="488" y="8630"/>
                          <a:pt x="480" y="6612"/>
                          <a:pt x="0" y="0"/>
                        </a:cubicBezTo>
                        <a:close/>
                      </a:path>
                      <a:path w="1554480" h="13716"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232" y="4157"/>
                          <a:pt x="1554673" y="7559"/>
                          <a:pt x="1554480" y="13716"/>
                        </a:cubicBezTo>
                        <a:cubicBezTo>
                          <a:pt x="1336087" y="7600"/>
                          <a:pt x="1310024" y="15187"/>
                          <a:pt x="1067410" y="13716"/>
                        </a:cubicBezTo>
                        <a:cubicBezTo>
                          <a:pt x="824796" y="12246"/>
                          <a:pt x="787902" y="30075"/>
                          <a:pt x="518160" y="13716"/>
                        </a:cubicBezTo>
                        <a:cubicBezTo>
                          <a:pt x="248418" y="-2643"/>
                          <a:pt x="133160" y="4633"/>
                          <a:pt x="0" y="13716"/>
                        </a:cubicBezTo>
                        <a:cubicBezTo>
                          <a:pt x="43" y="9160"/>
                          <a:pt x="-111" y="4811"/>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texto 2">
            <a:extLst>
              <a:ext uri="{FF2B5EF4-FFF2-40B4-BE49-F238E27FC236}">
                <a16:creationId xmlns:a16="http://schemas.microsoft.com/office/drawing/2014/main" id="{78360F7F-E7CA-7041-AA3A-A021E53EB4F4}"/>
              </a:ext>
            </a:extLst>
          </p:cNvPr>
          <p:cNvSpPr>
            <a:spLocks noGrp="1"/>
          </p:cNvSpPr>
          <p:nvPr>
            <p:ph type="body" idx="1"/>
          </p:nvPr>
        </p:nvSpPr>
        <p:spPr>
          <a:xfrm>
            <a:off x="3355846" y="630936"/>
            <a:ext cx="5305807" cy="1463040"/>
          </a:xfrm>
        </p:spPr>
        <p:txBody>
          <a:bodyPr anchor="ctr">
            <a:normAutofit/>
          </a:bodyPr>
          <a:lstStyle/>
          <a:p>
            <a:endParaRPr lang="es-ES_tradnl" sz="1900" dirty="0">
              <a:solidFill>
                <a:srgbClr val="FFFFFF"/>
              </a:solidFill>
            </a:endParaRPr>
          </a:p>
        </p:txBody>
      </p:sp>
      <p:pic>
        <p:nvPicPr>
          <p:cNvPr id="5" name="Imagen 4" descr="Mapa&#10;&#10;Descripción generada automáticamente">
            <a:extLst>
              <a:ext uri="{FF2B5EF4-FFF2-40B4-BE49-F238E27FC236}">
                <a16:creationId xmlns:a16="http://schemas.microsoft.com/office/drawing/2014/main" id="{F8AA9D60-6345-F34F-883D-DAE338608274}"/>
              </a:ext>
            </a:extLst>
          </p:cNvPr>
          <p:cNvPicPr>
            <a:picLocks noChangeAspect="1"/>
          </p:cNvPicPr>
          <p:nvPr/>
        </p:nvPicPr>
        <p:blipFill>
          <a:blip r:embed="rId2"/>
          <a:stretch>
            <a:fillRect/>
          </a:stretch>
        </p:blipFill>
        <p:spPr>
          <a:xfrm>
            <a:off x="2025964" y="2971800"/>
            <a:ext cx="5082928" cy="3278488"/>
          </a:xfrm>
          <a:prstGeom prst="rect">
            <a:avLst/>
          </a:prstGeom>
        </p:spPr>
      </p:pic>
      <p:pic>
        <p:nvPicPr>
          <p:cNvPr id="9" name="Imagen 8" descr="Texto&#10;&#10;Descripción generada automáticamente con confianza baja">
            <a:extLst>
              <a:ext uri="{FF2B5EF4-FFF2-40B4-BE49-F238E27FC236}">
                <a16:creationId xmlns:a16="http://schemas.microsoft.com/office/drawing/2014/main" id="{14D88A50-3E8D-B245-9856-313A96172EDD}"/>
              </a:ext>
            </a:extLst>
          </p:cNvPr>
          <p:cNvPicPr>
            <a:picLocks noChangeAspect="1"/>
          </p:cNvPicPr>
          <p:nvPr/>
        </p:nvPicPr>
        <p:blipFill>
          <a:blip r:embed="rId3"/>
          <a:stretch>
            <a:fillRect/>
          </a:stretch>
        </p:blipFill>
        <p:spPr>
          <a:xfrm>
            <a:off x="4979826" y="879856"/>
            <a:ext cx="1308100" cy="965200"/>
          </a:xfrm>
          <a:prstGeom prst="rect">
            <a:avLst/>
          </a:prstGeom>
        </p:spPr>
      </p:pic>
    </p:spTree>
    <p:extLst>
      <p:ext uri="{BB962C8B-B14F-4D97-AF65-F5344CB8AC3E}">
        <p14:creationId xmlns:p14="http://schemas.microsoft.com/office/powerpoint/2010/main" val="2324642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4B553C-8869-064E-AB26-F21B02CCBE52}"/>
              </a:ext>
            </a:extLst>
          </p:cNvPr>
          <p:cNvSpPr>
            <a:spLocks noGrp="1"/>
          </p:cNvSpPr>
          <p:nvPr>
            <p:ph type="title"/>
          </p:nvPr>
        </p:nvSpPr>
        <p:spPr>
          <a:xfrm>
            <a:off x="4582123" y="908344"/>
            <a:ext cx="3933226" cy="1538130"/>
          </a:xfrm>
        </p:spPr>
        <p:txBody>
          <a:bodyPr>
            <a:normAutofit/>
          </a:bodyPr>
          <a:lstStyle/>
          <a:p>
            <a:r>
              <a:rPr lang="es-EC" dirty="0">
                <a:solidFill>
                  <a:schemeClr val="tx1"/>
                </a:solidFill>
              </a:rPr>
              <a:t>Academic Networks</a:t>
            </a:r>
            <a:endParaRPr lang="es-ES_tradnl" dirty="0">
              <a:solidFill>
                <a:schemeClr val="tx1"/>
              </a:solidFill>
            </a:endParaRPr>
          </a:p>
        </p:txBody>
      </p:sp>
      <p:sp>
        <p:nvSpPr>
          <p:cNvPr id="15"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649688" y="1685652"/>
            <a:ext cx="2456259"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4643" y="744469"/>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4" name="Imagen 3" descr="Texto&#10;&#10;Descripción generada automáticamente con confianza baja">
            <a:extLst>
              <a:ext uri="{FF2B5EF4-FFF2-40B4-BE49-F238E27FC236}">
                <a16:creationId xmlns:a16="http://schemas.microsoft.com/office/drawing/2014/main" id="{02A5D336-44B8-4E46-BB73-56A060C579AD}"/>
              </a:ext>
            </a:extLst>
          </p:cNvPr>
          <p:cNvPicPr>
            <a:picLocks noChangeAspect="1"/>
          </p:cNvPicPr>
          <p:nvPr/>
        </p:nvPicPr>
        <p:blipFill>
          <a:blip r:embed="rId2"/>
          <a:stretch>
            <a:fillRect/>
          </a:stretch>
        </p:blipFill>
        <p:spPr>
          <a:xfrm>
            <a:off x="1110129" y="2520466"/>
            <a:ext cx="2450957" cy="1808474"/>
          </a:xfrm>
          <a:prstGeom prst="rect">
            <a:avLst/>
          </a:prstGeom>
        </p:spPr>
      </p:pic>
      <p:sp>
        <p:nvSpPr>
          <p:cNvPr id="3" name="Marcador de texto 2">
            <a:extLst>
              <a:ext uri="{FF2B5EF4-FFF2-40B4-BE49-F238E27FC236}">
                <a16:creationId xmlns:a16="http://schemas.microsoft.com/office/drawing/2014/main" id="{ADAA39F6-4929-D64F-B774-6A00B14DC5BF}"/>
              </a:ext>
            </a:extLst>
          </p:cNvPr>
          <p:cNvSpPr>
            <a:spLocks noGrp="1"/>
          </p:cNvSpPr>
          <p:nvPr>
            <p:ph type="body" idx="1"/>
          </p:nvPr>
        </p:nvSpPr>
        <p:spPr>
          <a:xfrm>
            <a:off x="4433368" y="2706865"/>
            <a:ext cx="4037739" cy="3470097"/>
          </a:xfrm>
        </p:spPr>
        <p:txBody>
          <a:bodyPr>
            <a:normAutofit/>
          </a:bodyPr>
          <a:lstStyle/>
          <a:p>
            <a:pPr>
              <a:lnSpc>
                <a:spcPct val="90000"/>
              </a:lnSpc>
            </a:pPr>
            <a:r>
              <a:rPr lang="es-EC" sz="2100"/>
              <a:t>One of the Commitments of our Networks is to “offer the general guidelines that facilitate each university academic community the opportunity to develop its own Salesian cultural-scientific-technological-educational and pastoral project”, in order to motivate the contributions and relationships between the IUS</a:t>
            </a:r>
            <a:endParaRPr lang="es-ES_tradnl" sz="2100"/>
          </a:p>
        </p:txBody>
      </p:sp>
    </p:spTree>
    <p:extLst>
      <p:ext uri="{BB962C8B-B14F-4D97-AF65-F5344CB8AC3E}">
        <p14:creationId xmlns:p14="http://schemas.microsoft.com/office/powerpoint/2010/main" val="424517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4FBE65-3723-E84D-8BD2-55E69247FD79}"/>
              </a:ext>
            </a:extLst>
          </p:cNvPr>
          <p:cNvSpPr>
            <a:spLocks noGrp="1"/>
          </p:cNvSpPr>
          <p:nvPr>
            <p:ph type="title"/>
          </p:nvPr>
        </p:nvSpPr>
        <p:spPr>
          <a:xfrm>
            <a:off x="4645506" y="309629"/>
            <a:ext cx="3933226" cy="1538130"/>
          </a:xfrm>
        </p:spPr>
        <p:txBody>
          <a:bodyPr>
            <a:normAutofit fontScale="90000"/>
          </a:bodyPr>
          <a:lstStyle/>
          <a:p>
            <a:r>
              <a:rPr lang="es-EC" dirty="0">
                <a:solidFill>
                  <a:schemeClr val="tx1"/>
                </a:solidFill>
                <a:hlinkClick r:id="rId2">
                  <a:extLst>
                    <a:ext uri="{A12FA001-AC4F-418D-AE19-62706E023703}">
                      <ahyp:hlinkClr xmlns:ahyp="http://schemas.microsoft.com/office/drawing/2018/hyperlinkcolor" val="tx"/>
                    </a:ext>
                  </a:extLst>
                </a:hlinkClick>
              </a:rPr>
              <a:t>Electronic Network (RECAL)</a:t>
            </a:r>
            <a:br>
              <a:rPr lang="es-EC" dirty="0">
                <a:solidFill>
                  <a:schemeClr val="tx1"/>
                </a:solidFill>
              </a:rPr>
            </a:br>
            <a:endParaRPr lang="es-ES_tradnl" dirty="0">
              <a:solidFill>
                <a:schemeClr val="tx1"/>
              </a:solidFill>
            </a:endParaRPr>
          </a:p>
        </p:txBody>
      </p:sp>
      <p:sp>
        <p:nvSpPr>
          <p:cNvPr id="9"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649688" y="1685652"/>
            <a:ext cx="2456259"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4643" y="744469"/>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4" name="Imagen 3" descr="Texto&#10;&#10;Descripción generada automáticamente con confianza baja">
            <a:extLst>
              <a:ext uri="{FF2B5EF4-FFF2-40B4-BE49-F238E27FC236}">
                <a16:creationId xmlns:a16="http://schemas.microsoft.com/office/drawing/2014/main" id="{981D1BF0-249B-BA48-8A98-1E77762AF66B}"/>
              </a:ext>
            </a:extLst>
          </p:cNvPr>
          <p:cNvPicPr>
            <a:picLocks noChangeAspect="1"/>
          </p:cNvPicPr>
          <p:nvPr/>
        </p:nvPicPr>
        <p:blipFill>
          <a:blip r:embed="rId3"/>
          <a:stretch>
            <a:fillRect/>
          </a:stretch>
        </p:blipFill>
        <p:spPr>
          <a:xfrm>
            <a:off x="1110129" y="2520466"/>
            <a:ext cx="2450957" cy="1808474"/>
          </a:xfrm>
          <a:prstGeom prst="rect">
            <a:avLst/>
          </a:prstGeom>
        </p:spPr>
      </p:pic>
      <p:sp>
        <p:nvSpPr>
          <p:cNvPr id="3" name="Marcador de texto 2">
            <a:extLst>
              <a:ext uri="{FF2B5EF4-FFF2-40B4-BE49-F238E27FC236}">
                <a16:creationId xmlns:a16="http://schemas.microsoft.com/office/drawing/2014/main" id="{ACCB5029-55F0-314C-B111-580D9334F193}"/>
              </a:ext>
            </a:extLst>
          </p:cNvPr>
          <p:cNvSpPr>
            <a:spLocks noGrp="1"/>
          </p:cNvSpPr>
          <p:nvPr>
            <p:ph type="body" idx="1"/>
          </p:nvPr>
        </p:nvSpPr>
        <p:spPr>
          <a:xfrm>
            <a:off x="4645506" y="1448978"/>
            <a:ext cx="4037739" cy="5099393"/>
          </a:xfrm>
        </p:spPr>
        <p:txBody>
          <a:bodyPr>
            <a:normAutofit/>
          </a:bodyPr>
          <a:lstStyle/>
          <a:p>
            <a:pPr marL="114300" indent="0" algn="just">
              <a:buNone/>
            </a:pPr>
            <a:r>
              <a:rPr lang="es-EC" sz="2100" dirty="0"/>
              <a:t>RECAL </a:t>
            </a:r>
            <a:r>
              <a:rPr lang="es-EC" sz="1800" dirty="0"/>
              <a:t>is an academic network supported by experts in the field of electronics that seek to strengthen research, teaching, innovation, and social development in Latin America through collaboration and projects between Salesian institutions.</a:t>
            </a:r>
          </a:p>
          <a:p>
            <a:pPr marL="114300" indent="0" algn="just">
              <a:buNone/>
            </a:pPr>
            <a:endParaRPr lang="es-EC" sz="1800" dirty="0"/>
          </a:p>
          <a:p>
            <a:pPr marL="114300" indent="0" algn="just">
              <a:buNone/>
            </a:pPr>
            <a:endParaRPr lang="es-EC" sz="1800" dirty="0"/>
          </a:p>
          <a:p>
            <a:pPr marL="114300" indent="0">
              <a:buNone/>
            </a:pPr>
            <a:r>
              <a:rPr lang="es-EC" sz="1600" dirty="0"/>
              <a:t>Universidad Católica Don Bosco (Brasil)</a:t>
            </a:r>
          </a:p>
          <a:p>
            <a:pPr marL="114300" indent="0">
              <a:buNone/>
            </a:pPr>
            <a:r>
              <a:rPr lang="es-EC" sz="1600" dirty="0"/>
              <a:t>Universidad Politécnica Salesiana  (Ecuador)</a:t>
            </a:r>
          </a:p>
          <a:p>
            <a:pPr marL="114300" indent="0">
              <a:buNone/>
            </a:pPr>
            <a:r>
              <a:rPr lang="es-EC" sz="1600" dirty="0"/>
              <a:t>UNISALES (Brasil)</a:t>
            </a:r>
          </a:p>
          <a:p>
            <a:pPr marL="114300" indent="0">
              <a:buNone/>
            </a:pPr>
            <a:r>
              <a:rPr lang="es-EC" sz="1600" dirty="0"/>
              <a:t>UNILESTE (Brasil)</a:t>
            </a:r>
          </a:p>
          <a:p>
            <a:pPr marL="114300" indent="0">
              <a:buNone/>
            </a:pPr>
            <a:r>
              <a:rPr lang="es-EC" sz="1600" dirty="0"/>
              <a:t>EUSS (Barcerlona)</a:t>
            </a:r>
          </a:p>
          <a:p>
            <a:pPr marL="114300" indent="0">
              <a:buNone/>
            </a:pPr>
            <a:endParaRPr lang="es-EC" sz="2100" dirty="0"/>
          </a:p>
          <a:p>
            <a:endParaRPr lang="es-ES_tradnl" sz="2100" dirty="0"/>
          </a:p>
        </p:txBody>
      </p:sp>
    </p:spTree>
    <p:extLst>
      <p:ext uri="{BB962C8B-B14F-4D97-AF65-F5344CB8AC3E}">
        <p14:creationId xmlns:p14="http://schemas.microsoft.com/office/powerpoint/2010/main" val="2766295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529E97A-97C3-40EA-8A04-5C02398D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sketch line">
            <a:extLst>
              <a:ext uri="{FF2B5EF4-FFF2-40B4-BE49-F238E27FC236}">
                <a16:creationId xmlns:a16="http://schemas.microsoft.com/office/drawing/2014/main" id="{59FA8C2E-A5A7-4490-927A-7CD58343ED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480309" y="1355598"/>
            <a:ext cx="1554480" cy="13716"/>
          </a:xfrm>
          <a:custGeom>
            <a:avLst/>
            <a:gdLst>
              <a:gd name="connsiteX0" fmla="*/ 0 w 1554480"/>
              <a:gd name="connsiteY0" fmla="*/ 0 h 13716"/>
              <a:gd name="connsiteX1" fmla="*/ 549250 w 1554480"/>
              <a:gd name="connsiteY1" fmla="*/ 0 h 13716"/>
              <a:gd name="connsiteX2" fmla="*/ 1082954 w 1554480"/>
              <a:gd name="connsiteY2" fmla="*/ 0 h 13716"/>
              <a:gd name="connsiteX3" fmla="*/ 1554480 w 1554480"/>
              <a:gd name="connsiteY3" fmla="*/ 0 h 13716"/>
              <a:gd name="connsiteX4" fmla="*/ 1554480 w 1554480"/>
              <a:gd name="connsiteY4" fmla="*/ 13716 h 13716"/>
              <a:gd name="connsiteX5" fmla="*/ 1067410 w 1554480"/>
              <a:gd name="connsiteY5" fmla="*/ 13716 h 13716"/>
              <a:gd name="connsiteX6" fmla="*/ 549250 w 1554480"/>
              <a:gd name="connsiteY6" fmla="*/ 13716 h 13716"/>
              <a:gd name="connsiteX7" fmla="*/ 0 w 1554480"/>
              <a:gd name="connsiteY7" fmla="*/ 13716 h 13716"/>
              <a:gd name="connsiteX8" fmla="*/ 0 w 1554480"/>
              <a:gd name="connsiteY8" fmla="*/ 0 h 13716"/>
              <a:gd name="connsiteX0" fmla="*/ 0 w 1554480"/>
              <a:gd name="connsiteY0" fmla="*/ 0 h 13716"/>
              <a:gd name="connsiteX1" fmla="*/ 502615 w 1554480"/>
              <a:gd name="connsiteY1" fmla="*/ 0 h 13716"/>
              <a:gd name="connsiteX2" fmla="*/ 974141 w 1554480"/>
              <a:gd name="connsiteY2" fmla="*/ 0 h 13716"/>
              <a:gd name="connsiteX3" fmla="*/ 1554480 w 1554480"/>
              <a:gd name="connsiteY3" fmla="*/ 0 h 13716"/>
              <a:gd name="connsiteX4" fmla="*/ 1554480 w 1554480"/>
              <a:gd name="connsiteY4" fmla="*/ 13716 h 13716"/>
              <a:gd name="connsiteX5" fmla="*/ 1067410 w 1554480"/>
              <a:gd name="connsiteY5" fmla="*/ 13716 h 13716"/>
              <a:gd name="connsiteX6" fmla="*/ 518160 w 1554480"/>
              <a:gd name="connsiteY6" fmla="*/ 13716 h 13716"/>
              <a:gd name="connsiteX7" fmla="*/ 0 w 1554480"/>
              <a:gd name="connsiteY7" fmla="*/ 13716 h 13716"/>
              <a:gd name="connsiteX8" fmla="*/ 0 w 1554480"/>
              <a:gd name="connsiteY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3716" fill="none" extrusionOk="0">
                <a:moveTo>
                  <a:pt x="0" y="0"/>
                </a:moveTo>
                <a:cubicBezTo>
                  <a:pt x="69558" y="-27075"/>
                  <a:pt x="365297" y="14897"/>
                  <a:pt x="549250" y="0"/>
                </a:cubicBezTo>
                <a:cubicBezTo>
                  <a:pt x="762323" y="14872"/>
                  <a:pt x="864871" y="21041"/>
                  <a:pt x="1082954" y="0"/>
                </a:cubicBezTo>
                <a:cubicBezTo>
                  <a:pt x="1306037" y="9403"/>
                  <a:pt x="1371926" y="14821"/>
                  <a:pt x="1554480" y="0"/>
                </a:cubicBezTo>
                <a:cubicBezTo>
                  <a:pt x="1554010" y="4793"/>
                  <a:pt x="1554680" y="10394"/>
                  <a:pt x="1554480" y="13716"/>
                </a:cubicBezTo>
                <a:cubicBezTo>
                  <a:pt x="1328957" y="3179"/>
                  <a:pt x="1207025" y="27731"/>
                  <a:pt x="1067410" y="13716"/>
                </a:cubicBezTo>
                <a:cubicBezTo>
                  <a:pt x="897316" y="-7440"/>
                  <a:pt x="788951" y="-24962"/>
                  <a:pt x="549250" y="13716"/>
                </a:cubicBezTo>
                <a:cubicBezTo>
                  <a:pt x="300394" y="-2982"/>
                  <a:pt x="129576" y="35301"/>
                  <a:pt x="0" y="13716"/>
                </a:cubicBezTo>
                <a:cubicBezTo>
                  <a:pt x="354" y="8869"/>
                  <a:pt x="649" y="6738"/>
                  <a:pt x="0" y="0"/>
                </a:cubicBezTo>
                <a:close/>
              </a:path>
              <a:path w="1554480" h="13716" stroke="0" extrusionOk="0">
                <a:moveTo>
                  <a:pt x="0" y="0"/>
                </a:moveTo>
                <a:cubicBezTo>
                  <a:pt x="249513" y="10124"/>
                  <a:pt x="389298" y="10419"/>
                  <a:pt x="502615" y="0"/>
                </a:cubicBezTo>
                <a:cubicBezTo>
                  <a:pt x="616735" y="10147"/>
                  <a:pt x="791037" y="-19212"/>
                  <a:pt x="974141" y="0"/>
                </a:cubicBezTo>
                <a:cubicBezTo>
                  <a:pt x="1141919" y="34853"/>
                  <a:pt x="1248514" y="16971"/>
                  <a:pt x="1554480" y="0"/>
                </a:cubicBezTo>
                <a:cubicBezTo>
                  <a:pt x="1554288" y="3835"/>
                  <a:pt x="1554171" y="7531"/>
                  <a:pt x="1554480" y="13716"/>
                </a:cubicBezTo>
                <a:cubicBezTo>
                  <a:pt x="1337806" y="9080"/>
                  <a:pt x="1308467" y="19887"/>
                  <a:pt x="1067410" y="13716"/>
                </a:cubicBezTo>
                <a:cubicBezTo>
                  <a:pt x="824349" y="13143"/>
                  <a:pt x="783437" y="24151"/>
                  <a:pt x="518160" y="13716"/>
                </a:cubicBezTo>
                <a:cubicBezTo>
                  <a:pt x="271530" y="4598"/>
                  <a:pt x="132568" y="-7659"/>
                  <a:pt x="0" y="13716"/>
                </a:cubicBezTo>
                <a:cubicBezTo>
                  <a:pt x="768" y="9617"/>
                  <a:pt x="-274" y="4847"/>
                  <a:pt x="0" y="0"/>
                </a:cubicBezTo>
                <a:close/>
              </a:path>
              <a:path w="1554480" h="13716" fill="none" stroke="0" extrusionOk="0">
                <a:moveTo>
                  <a:pt x="0" y="0"/>
                </a:moveTo>
                <a:cubicBezTo>
                  <a:pt x="95687" y="-31247"/>
                  <a:pt x="331569" y="3404"/>
                  <a:pt x="549250" y="0"/>
                </a:cubicBezTo>
                <a:cubicBezTo>
                  <a:pt x="776590" y="6530"/>
                  <a:pt x="844530" y="-5109"/>
                  <a:pt x="1082954" y="0"/>
                </a:cubicBezTo>
                <a:cubicBezTo>
                  <a:pt x="1293569" y="15486"/>
                  <a:pt x="1361850" y="13824"/>
                  <a:pt x="1554480" y="0"/>
                </a:cubicBezTo>
                <a:cubicBezTo>
                  <a:pt x="1553504" y="4786"/>
                  <a:pt x="1554832" y="10912"/>
                  <a:pt x="1554480" y="13716"/>
                </a:cubicBezTo>
                <a:cubicBezTo>
                  <a:pt x="1366718" y="4861"/>
                  <a:pt x="1218290" y="26644"/>
                  <a:pt x="1067410" y="13716"/>
                </a:cubicBezTo>
                <a:cubicBezTo>
                  <a:pt x="900327" y="-8822"/>
                  <a:pt x="792178" y="6310"/>
                  <a:pt x="549250" y="13716"/>
                </a:cubicBezTo>
                <a:cubicBezTo>
                  <a:pt x="295300" y="2843"/>
                  <a:pt x="142619" y="40779"/>
                  <a:pt x="0" y="13716"/>
                </a:cubicBezTo>
                <a:cubicBezTo>
                  <a:pt x="813" y="8812"/>
                  <a:pt x="948" y="672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custGeom>
                    <a:avLst/>
                    <a:gdLst>
                      <a:gd name="connsiteX0" fmla="*/ 0 w 1554480"/>
                      <a:gd name="connsiteY0" fmla="*/ 0 h 13716"/>
                      <a:gd name="connsiteX1" fmla="*/ 549250 w 1554480"/>
                      <a:gd name="connsiteY1" fmla="*/ 0 h 13716"/>
                      <a:gd name="connsiteX2" fmla="*/ 1082954 w 1554480"/>
                      <a:gd name="connsiteY2" fmla="*/ 0 h 13716"/>
                      <a:gd name="connsiteX3" fmla="*/ 1554480 w 1554480"/>
                      <a:gd name="connsiteY3" fmla="*/ 0 h 13716"/>
                      <a:gd name="connsiteX4" fmla="*/ 1554480 w 1554480"/>
                      <a:gd name="connsiteY4" fmla="*/ 13716 h 13716"/>
                      <a:gd name="connsiteX5" fmla="*/ 1067410 w 1554480"/>
                      <a:gd name="connsiteY5" fmla="*/ 13716 h 13716"/>
                      <a:gd name="connsiteX6" fmla="*/ 549250 w 1554480"/>
                      <a:gd name="connsiteY6" fmla="*/ 13716 h 13716"/>
                      <a:gd name="connsiteX7" fmla="*/ 0 w 1554480"/>
                      <a:gd name="connsiteY7" fmla="*/ 13716 h 13716"/>
                      <a:gd name="connsiteX8" fmla="*/ 0 w 1554480"/>
                      <a:gd name="connsiteY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3716"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3820" y="4959"/>
                          <a:pt x="1554594" y="10798"/>
                          <a:pt x="1554480" y="13716"/>
                        </a:cubicBezTo>
                        <a:cubicBezTo>
                          <a:pt x="1338847" y="1555"/>
                          <a:pt x="1215066" y="33279"/>
                          <a:pt x="1067410" y="13716"/>
                        </a:cubicBezTo>
                        <a:cubicBezTo>
                          <a:pt x="919754" y="-5847"/>
                          <a:pt x="800465" y="-1492"/>
                          <a:pt x="549250" y="13716"/>
                        </a:cubicBezTo>
                        <a:cubicBezTo>
                          <a:pt x="298035" y="28924"/>
                          <a:pt x="158868" y="18197"/>
                          <a:pt x="0" y="13716"/>
                        </a:cubicBezTo>
                        <a:cubicBezTo>
                          <a:pt x="488" y="8630"/>
                          <a:pt x="480" y="6612"/>
                          <a:pt x="0" y="0"/>
                        </a:cubicBezTo>
                        <a:close/>
                      </a:path>
                      <a:path w="1554480" h="13716"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232" y="4157"/>
                          <a:pt x="1554673" y="7559"/>
                          <a:pt x="1554480" y="13716"/>
                        </a:cubicBezTo>
                        <a:cubicBezTo>
                          <a:pt x="1336087" y="7600"/>
                          <a:pt x="1310024" y="15187"/>
                          <a:pt x="1067410" y="13716"/>
                        </a:cubicBezTo>
                        <a:cubicBezTo>
                          <a:pt x="824796" y="12246"/>
                          <a:pt x="787902" y="30075"/>
                          <a:pt x="518160" y="13716"/>
                        </a:cubicBezTo>
                        <a:cubicBezTo>
                          <a:pt x="248418" y="-2643"/>
                          <a:pt x="133160" y="4633"/>
                          <a:pt x="0" y="13716"/>
                        </a:cubicBezTo>
                        <a:cubicBezTo>
                          <a:pt x="43" y="9160"/>
                          <a:pt x="-111" y="4811"/>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agen 10" descr="Texto&#10;&#10;Descripción generada automáticamente con confianza baja">
            <a:extLst>
              <a:ext uri="{FF2B5EF4-FFF2-40B4-BE49-F238E27FC236}">
                <a16:creationId xmlns:a16="http://schemas.microsoft.com/office/drawing/2014/main" id="{F2817307-845E-3B4D-B9D6-6D5D88B43CD2}"/>
              </a:ext>
            </a:extLst>
          </p:cNvPr>
          <p:cNvPicPr>
            <a:picLocks noChangeAspect="1"/>
          </p:cNvPicPr>
          <p:nvPr/>
        </p:nvPicPr>
        <p:blipFill>
          <a:blip r:embed="rId2"/>
          <a:stretch>
            <a:fillRect/>
          </a:stretch>
        </p:blipFill>
        <p:spPr>
          <a:xfrm>
            <a:off x="1065893" y="879856"/>
            <a:ext cx="1308100" cy="965200"/>
          </a:xfrm>
          <a:prstGeom prst="rect">
            <a:avLst/>
          </a:prstGeom>
        </p:spPr>
      </p:pic>
      <p:pic>
        <p:nvPicPr>
          <p:cNvPr id="6" name="Imagen 5" descr="Interfaz de usuario gráfica, Texto&#10;&#10;Descripción generada automáticamente">
            <a:extLst>
              <a:ext uri="{FF2B5EF4-FFF2-40B4-BE49-F238E27FC236}">
                <a16:creationId xmlns:a16="http://schemas.microsoft.com/office/drawing/2014/main" id="{E24F439F-3364-4546-847F-7ABB8F207D0F}"/>
              </a:ext>
            </a:extLst>
          </p:cNvPr>
          <p:cNvPicPr>
            <a:picLocks noChangeAspect="1"/>
          </p:cNvPicPr>
          <p:nvPr/>
        </p:nvPicPr>
        <p:blipFill>
          <a:blip r:embed="rId3"/>
          <a:stretch>
            <a:fillRect/>
          </a:stretch>
        </p:blipFill>
        <p:spPr>
          <a:xfrm>
            <a:off x="369039" y="1811564"/>
            <a:ext cx="8094386" cy="3587749"/>
          </a:xfrm>
          <a:prstGeom prst="rect">
            <a:avLst/>
          </a:prstGeom>
        </p:spPr>
      </p:pic>
      <p:pic>
        <p:nvPicPr>
          <p:cNvPr id="9" name="Imagen 8" descr="Interfaz de usuario gráfica, Texto, Aplicación&#10;&#10;Descripción generada automáticamente">
            <a:extLst>
              <a:ext uri="{FF2B5EF4-FFF2-40B4-BE49-F238E27FC236}">
                <a16:creationId xmlns:a16="http://schemas.microsoft.com/office/drawing/2014/main" id="{0BD8061B-F27E-8847-AB25-6BE4C445B583}"/>
              </a:ext>
            </a:extLst>
          </p:cNvPr>
          <p:cNvPicPr>
            <a:picLocks noChangeAspect="1"/>
          </p:cNvPicPr>
          <p:nvPr/>
        </p:nvPicPr>
        <p:blipFill>
          <a:blip r:embed="rId4"/>
          <a:stretch>
            <a:fillRect/>
          </a:stretch>
        </p:blipFill>
        <p:spPr>
          <a:xfrm>
            <a:off x="680575" y="3270596"/>
            <a:ext cx="2385176" cy="2877832"/>
          </a:xfrm>
          <a:prstGeom prst="rect">
            <a:avLst/>
          </a:prstGeom>
        </p:spPr>
      </p:pic>
    </p:spTree>
    <p:extLst>
      <p:ext uri="{BB962C8B-B14F-4D97-AF65-F5344CB8AC3E}">
        <p14:creationId xmlns:p14="http://schemas.microsoft.com/office/powerpoint/2010/main" val="1197275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4FBE65-3723-E84D-8BD2-55E69247FD79}"/>
              </a:ext>
            </a:extLst>
          </p:cNvPr>
          <p:cNvSpPr>
            <a:spLocks noGrp="1"/>
          </p:cNvSpPr>
          <p:nvPr>
            <p:ph type="title"/>
          </p:nvPr>
        </p:nvSpPr>
        <p:spPr>
          <a:xfrm>
            <a:off x="4645506" y="309629"/>
            <a:ext cx="3933226" cy="1538130"/>
          </a:xfrm>
        </p:spPr>
        <p:txBody>
          <a:bodyPr>
            <a:noAutofit/>
          </a:bodyPr>
          <a:lstStyle/>
          <a:p>
            <a:r>
              <a:rPr lang="es-EC" sz="2800" dirty="0">
                <a:solidFill>
                  <a:schemeClr val="tx1"/>
                </a:solidFill>
                <a:hlinkClick r:id="rId2">
                  <a:extLst>
                    <a:ext uri="{A12FA001-AC4F-418D-AE19-62706E023703}">
                      <ahyp:hlinkClr xmlns:ahyp="http://schemas.microsoft.com/office/drawing/2018/hyperlinkcolor" val="tx"/>
                    </a:ext>
                  </a:extLst>
                </a:hlinkClick>
              </a:rPr>
              <a:t>Electrical and Smart Cities Network</a:t>
            </a:r>
            <a:r>
              <a:rPr lang="es-EC" sz="2800" dirty="0">
                <a:solidFill>
                  <a:schemeClr val="tx1"/>
                </a:solidFill>
              </a:rPr>
              <a:t> (RECI)</a:t>
            </a:r>
            <a:br>
              <a:rPr lang="es-EC" sz="3200" dirty="0"/>
            </a:br>
            <a:endParaRPr lang="es-ES_tradnl" sz="3200" dirty="0">
              <a:solidFill>
                <a:schemeClr val="tx1"/>
              </a:solidFill>
            </a:endParaRPr>
          </a:p>
        </p:txBody>
      </p:sp>
      <p:pic>
        <p:nvPicPr>
          <p:cNvPr id="4" name="Imagen 3" descr="Texto&#10;&#10;Descripción generada automáticamente con confianza baja">
            <a:extLst>
              <a:ext uri="{FF2B5EF4-FFF2-40B4-BE49-F238E27FC236}">
                <a16:creationId xmlns:a16="http://schemas.microsoft.com/office/drawing/2014/main" id="{981D1BF0-249B-BA48-8A98-1E77762AF66B}"/>
              </a:ext>
            </a:extLst>
          </p:cNvPr>
          <p:cNvPicPr>
            <a:picLocks noChangeAspect="1"/>
          </p:cNvPicPr>
          <p:nvPr/>
        </p:nvPicPr>
        <p:blipFill>
          <a:blip r:embed="rId3"/>
          <a:stretch>
            <a:fillRect/>
          </a:stretch>
        </p:blipFill>
        <p:spPr>
          <a:xfrm>
            <a:off x="1110129" y="2520466"/>
            <a:ext cx="2450957" cy="1808474"/>
          </a:xfrm>
          <a:prstGeom prst="rect">
            <a:avLst/>
          </a:prstGeom>
        </p:spPr>
      </p:pic>
      <p:sp>
        <p:nvSpPr>
          <p:cNvPr id="3" name="Marcador de texto 2">
            <a:extLst>
              <a:ext uri="{FF2B5EF4-FFF2-40B4-BE49-F238E27FC236}">
                <a16:creationId xmlns:a16="http://schemas.microsoft.com/office/drawing/2014/main" id="{ACCB5029-55F0-314C-B111-580D9334F193}"/>
              </a:ext>
            </a:extLst>
          </p:cNvPr>
          <p:cNvSpPr>
            <a:spLocks noGrp="1"/>
          </p:cNvSpPr>
          <p:nvPr>
            <p:ph type="body" idx="1"/>
          </p:nvPr>
        </p:nvSpPr>
        <p:spPr>
          <a:xfrm>
            <a:off x="3929744" y="1448978"/>
            <a:ext cx="4753502" cy="5099393"/>
          </a:xfrm>
        </p:spPr>
        <p:txBody>
          <a:bodyPr>
            <a:normAutofit/>
          </a:bodyPr>
          <a:lstStyle/>
          <a:p>
            <a:pPr marL="114300" indent="0">
              <a:buNone/>
            </a:pPr>
            <a:r>
              <a:rPr lang="es-EC" sz="2000" dirty="0"/>
              <a:t>Networking, knowledge, and teamwork allow the RECI network to generate professional and applied research that pushes boundaries and seeks to respond to the needs in the scientific community of electricity networks and smart cities in countries where the IUS reside.</a:t>
            </a:r>
          </a:p>
          <a:p>
            <a:pPr marL="114300" indent="0">
              <a:buNone/>
            </a:pPr>
            <a:endParaRPr lang="es-EC" sz="2000" dirty="0"/>
          </a:p>
          <a:p>
            <a:pPr marL="114300" indent="0">
              <a:buNone/>
            </a:pPr>
            <a:endParaRPr lang="es-EC" sz="1400" dirty="0"/>
          </a:p>
          <a:p>
            <a:r>
              <a:rPr lang="es-ES_tradnl" sz="1800" dirty="0"/>
              <a:t>UPS</a:t>
            </a:r>
          </a:p>
          <a:p>
            <a:r>
              <a:rPr lang="es-ES_tradnl" sz="1800" dirty="0"/>
              <a:t>Don Bosco</a:t>
            </a:r>
          </a:p>
          <a:p>
            <a:r>
              <a:rPr lang="es-ES_tradnl" sz="1800" dirty="0"/>
              <a:t>UNISALES</a:t>
            </a:r>
          </a:p>
          <a:p>
            <a:r>
              <a:rPr lang="es-ES_tradnl" sz="1800" dirty="0"/>
              <a:t>UNILESTE</a:t>
            </a:r>
          </a:p>
          <a:p>
            <a:r>
              <a:rPr lang="es-ES_tradnl" sz="1800" dirty="0"/>
              <a:t>EUSS-BARCELONA</a:t>
            </a:r>
          </a:p>
        </p:txBody>
      </p:sp>
    </p:spTree>
    <p:extLst>
      <p:ext uri="{BB962C8B-B14F-4D97-AF65-F5344CB8AC3E}">
        <p14:creationId xmlns:p14="http://schemas.microsoft.com/office/powerpoint/2010/main" val="103528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descr="Texto&#10;&#10;Descripción generada automáticamente con confianza baja">
            <a:extLst>
              <a:ext uri="{FF2B5EF4-FFF2-40B4-BE49-F238E27FC236}">
                <a16:creationId xmlns:a16="http://schemas.microsoft.com/office/drawing/2014/main" id="{F2817307-845E-3B4D-B9D6-6D5D88B43CD2}"/>
              </a:ext>
            </a:extLst>
          </p:cNvPr>
          <p:cNvPicPr>
            <a:picLocks noChangeAspect="1"/>
          </p:cNvPicPr>
          <p:nvPr/>
        </p:nvPicPr>
        <p:blipFill>
          <a:blip r:embed="rId2"/>
          <a:stretch>
            <a:fillRect/>
          </a:stretch>
        </p:blipFill>
        <p:spPr>
          <a:xfrm>
            <a:off x="1065893" y="879856"/>
            <a:ext cx="1308100" cy="965200"/>
          </a:xfrm>
          <a:prstGeom prst="rect">
            <a:avLst/>
          </a:prstGeom>
        </p:spPr>
      </p:pic>
      <p:pic>
        <p:nvPicPr>
          <p:cNvPr id="3" name="Imagen 2">
            <a:extLst>
              <a:ext uri="{FF2B5EF4-FFF2-40B4-BE49-F238E27FC236}">
                <a16:creationId xmlns:a16="http://schemas.microsoft.com/office/drawing/2014/main" id="{6643C17D-2807-8F46-8DAC-0638C5D62968}"/>
              </a:ext>
            </a:extLst>
          </p:cNvPr>
          <p:cNvPicPr>
            <a:picLocks noChangeAspect="1"/>
          </p:cNvPicPr>
          <p:nvPr/>
        </p:nvPicPr>
        <p:blipFill>
          <a:blip r:embed="rId3"/>
          <a:stretch>
            <a:fillRect/>
          </a:stretch>
        </p:blipFill>
        <p:spPr>
          <a:xfrm>
            <a:off x="0" y="1961535"/>
            <a:ext cx="9144000" cy="2934929"/>
          </a:xfrm>
          <a:prstGeom prst="rect">
            <a:avLst/>
          </a:prstGeom>
        </p:spPr>
      </p:pic>
      <p:pic>
        <p:nvPicPr>
          <p:cNvPr id="5" name="Imagen 4" descr="Imagen que contiene Teams&#10;&#10;Descripción generada automáticamente">
            <a:extLst>
              <a:ext uri="{FF2B5EF4-FFF2-40B4-BE49-F238E27FC236}">
                <a16:creationId xmlns:a16="http://schemas.microsoft.com/office/drawing/2014/main" id="{21DBC1D2-A746-1242-B2C3-F915D0A8B345}"/>
              </a:ext>
            </a:extLst>
          </p:cNvPr>
          <p:cNvPicPr>
            <a:picLocks noChangeAspect="1"/>
          </p:cNvPicPr>
          <p:nvPr/>
        </p:nvPicPr>
        <p:blipFill>
          <a:blip r:embed="rId4"/>
          <a:stretch>
            <a:fillRect/>
          </a:stretch>
        </p:blipFill>
        <p:spPr>
          <a:xfrm>
            <a:off x="545193" y="3929743"/>
            <a:ext cx="2118011" cy="2559050"/>
          </a:xfrm>
          <a:prstGeom prst="rect">
            <a:avLst/>
          </a:prstGeom>
        </p:spPr>
      </p:pic>
    </p:spTree>
    <p:extLst>
      <p:ext uri="{BB962C8B-B14F-4D97-AF65-F5344CB8AC3E}">
        <p14:creationId xmlns:p14="http://schemas.microsoft.com/office/powerpoint/2010/main" val="406547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4B553C-8869-064E-AB26-F21B02CCBE52}"/>
              </a:ext>
            </a:extLst>
          </p:cNvPr>
          <p:cNvSpPr>
            <a:spLocks noGrp="1"/>
          </p:cNvSpPr>
          <p:nvPr>
            <p:ph type="title"/>
          </p:nvPr>
        </p:nvSpPr>
        <p:spPr>
          <a:xfrm>
            <a:off x="4582123" y="908344"/>
            <a:ext cx="3933226" cy="1538130"/>
          </a:xfrm>
        </p:spPr>
        <p:txBody>
          <a:bodyPr>
            <a:normAutofit/>
          </a:bodyPr>
          <a:lstStyle/>
          <a:p>
            <a:pPr>
              <a:lnSpc>
                <a:spcPct val="90000"/>
              </a:lnSpc>
            </a:pPr>
            <a:r>
              <a:rPr lang="es-EC" sz="3700" u="sng">
                <a:hlinkClick r:id="rId2">
                  <a:extLst>
                    <a:ext uri="{A12FA001-AC4F-418D-AE19-62706E023703}">
                      <ahyp:hlinkClr xmlns:ahyp="http://schemas.microsoft.com/office/drawing/2018/hyperlinkcolor" val="tx"/>
                    </a:ext>
                  </a:extLst>
                </a:hlinkClick>
              </a:rPr>
              <a:t>IUS Interculturality Network (RIUSI)</a:t>
            </a:r>
            <a:endParaRPr lang="es-EC" sz="3700" u="sng"/>
          </a:p>
        </p:txBody>
      </p:sp>
      <p:sp>
        <p:nvSpPr>
          <p:cNvPr id="9"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649688" y="1685652"/>
            <a:ext cx="2456259"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4643" y="744469"/>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4" name="Imagen 3" descr="Texto&#10;&#10;Descripción generada automáticamente con confianza baja">
            <a:extLst>
              <a:ext uri="{FF2B5EF4-FFF2-40B4-BE49-F238E27FC236}">
                <a16:creationId xmlns:a16="http://schemas.microsoft.com/office/drawing/2014/main" id="{02A5D336-44B8-4E46-BB73-56A060C579AD}"/>
              </a:ext>
            </a:extLst>
          </p:cNvPr>
          <p:cNvPicPr>
            <a:picLocks noChangeAspect="1"/>
          </p:cNvPicPr>
          <p:nvPr/>
        </p:nvPicPr>
        <p:blipFill>
          <a:blip r:embed="rId3"/>
          <a:stretch>
            <a:fillRect/>
          </a:stretch>
        </p:blipFill>
        <p:spPr>
          <a:xfrm>
            <a:off x="1110129" y="2520466"/>
            <a:ext cx="2450957" cy="1808474"/>
          </a:xfrm>
          <a:prstGeom prst="rect">
            <a:avLst/>
          </a:prstGeom>
        </p:spPr>
      </p:pic>
      <p:sp>
        <p:nvSpPr>
          <p:cNvPr id="3" name="Marcador de texto 2">
            <a:extLst>
              <a:ext uri="{FF2B5EF4-FFF2-40B4-BE49-F238E27FC236}">
                <a16:creationId xmlns:a16="http://schemas.microsoft.com/office/drawing/2014/main" id="{ADAA39F6-4929-D64F-B774-6A00B14DC5BF}"/>
              </a:ext>
            </a:extLst>
          </p:cNvPr>
          <p:cNvSpPr>
            <a:spLocks noGrp="1"/>
          </p:cNvSpPr>
          <p:nvPr>
            <p:ph type="body" idx="1"/>
          </p:nvPr>
        </p:nvSpPr>
        <p:spPr>
          <a:xfrm>
            <a:off x="4433368" y="2200941"/>
            <a:ext cx="4037739" cy="3976022"/>
          </a:xfrm>
        </p:spPr>
        <p:txBody>
          <a:bodyPr>
            <a:normAutofit lnSpcReduction="10000"/>
          </a:bodyPr>
          <a:lstStyle/>
          <a:p>
            <a:pPr marL="114300" indent="0" algn="just">
              <a:buNone/>
            </a:pPr>
            <a:r>
              <a:rPr lang="es-EC" sz="2000" dirty="0"/>
              <a:t>The Interculturality Network focuses on producing Social and Cultural impact through academic collaboration in areas of youth, human rights, environmental protection, ecumenical and religious dialogue, and intercultural relations.</a:t>
            </a:r>
          </a:p>
          <a:p>
            <a:pPr marL="114300" indent="0">
              <a:buNone/>
            </a:pPr>
            <a:r>
              <a:rPr lang="es-EC" sz="1700" dirty="0"/>
              <a:t>Universidad Politécnica Salesiana (Ecuador)</a:t>
            </a:r>
          </a:p>
          <a:p>
            <a:pPr marL="114300" indent="0">
              <a:buNone/>
            </a:pPr>
            <a:r>
              <a:rPr lang="es-EC" sz="1700" dirty="0"/>
              <a:t>Universidad Católica Silva Henriquez (Chile)</a:t>
            </a:r>
          </a:p>
          <a:p>
            <a:pPr marL="114300" indent="0">
              <a:buNone/>
            </a:pPr>
            <a:r>
              <a:rPr lang="es-EC" sz="1700" dirty="0"/>
              <a:t>Universidad Católica Don Bosco (Brasil)</a:t>
            </a:r>
          </a:p>
          <a:p>
            <a:pPr marL="114300" indent="0">
              <a:buNone/>
            </a:pPr>
            <a:endParaRPr lang="es-EC" sz="2100" dirty="0"/>
          </a:p>
          <a:p>
            <a:pPr marL="114300" indent="0">
              <a:buNone/>
            </a:pPr>
            <a:endParaRPr lang="es-ES_tradnl" sz="2100" dirty="0"/>
          </a:p>
        </p:txBody>
      </p:sp>
    </p:spTree>
    <p:extLst>
      <p:ext uri="{BB962C8B-B14F-4D97-AF65-F5344CB8AC3E}">
        <p14:creationId xmlns:p14="http://schemas.microsoft.com/office/powerpoint/2010/main" val="3937927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n 4" descr="Interfaz de usuario gráfica, Texto, Aplicación, Correo electrónico&#10;&#10;Descripción generada automáticamente">
            <a:extLst>
              <a:ext uri="{FF2B5EF4-FFF2-40B4-BE49-F238E27FC236}">
                <a16:creationId xmlns:a16="http://schemas.microsoft.com/office/drawing/2014/main" id="{B659BA0B-C3C3-A642-9B5D-2448FC105906}"/>
              </a:ext>
            </a:extLst>
          </p:cNvPr>
          <p:cNvPicPr>
            <a:picLocks noChangeAspect="1"/>
          </p:cNvPicPr>
          <p:nvPr/>
        </p:nvPicPr>
        <p:blipFill>
          <a:blip r:embed="rId2"/>
          <a:stretch>
            <a:fillRect/>
          </a:stretch>
        </p:blipFill>
        <p:spPr>
          <a:xfrm>
            <a:off x="171450" y="1240488"/>
            <a:ext cx="8743950" cy="3679855"/>
          </a:xfrm>
          <a:prstGeom prst="rect">
            <a:avLst/>
          </a:prstGeom>
        </p:spPr>
      </p:pic>
      <p:pic>
        <p:nvPicPr>
          <p:cNvPr id="6" name="Imagen 5" descr="Texto&#10;&#10;Descripción generada automáticamente con confianza baja">
            <a:extLst>
              <a:ext uri="{FF2B5EF4-FFF2-40B4-BE49-F238E27FC236}">
                <a16:creationId xmlns:a16="http://schemas.microsoft.com/office/drawing/2014/main" id="{7E5A0C8C-4CBB-EA46-A40C-CFFF986A120A}"/>
              </a:ext>
            </a:extLst>
          </p:cNvPr>
          <p:cNvPicPr>
            <a:picLocks noChangeAspect="1"/>
          </p:cNvPicPr>
          <p:nvPr/>
        </p:nvPicPr>
        <p:blipFill>
          <a:blip r:embed="rId3"/>
          <a:stretch>
            <a:fillRect/>
          </a:stretch>
        </p:blipFill>
        <p:spPr>
          <a:xfrm>
            <a:off x="457200" y="300385"/>
            <a:ext cx="1308100" cy="965200"/>
          </a:xfrm>
          <a:prstGeom prst="rect">
            <a:avLst/>
          </a:prstGeom>
        </p:spPr>
      </p:pic>
      <p:pic>
        <p:nvPicPr>
          <p:cNvPr id="8" name="Imagen 7" descr="Imagen que contiene Texto&#10;&#10;Descripción generada automáticamente">
            <a:extLst>
              <a:ext uri="{FF2B5EF4-FFF2-40B4-BE49-F238E27FC236}">
                <a16:creationId xmlns:a16="http://schemas.microsoft.com/office/drawing/2014/main" id="{BB735CAA-D02A-8E44-A9FE-61D09F06CF07}"/>
              </a:ext>
            </a:extLst>
          </p:cNvPr>
          <p:cNvPicPr>
            <a:picLocks noChangeAspect="1"/>
          </p:cNvPicPr>
          <p:nvPr/>
        </p:nvPicPr>
        <p:blipFill>
          <a:blip r:embed="rId4"/>
          <a:stretch>
            <a:fillRect/>
          </a:stretch>
        </p:blipFill>
        <p:spPr>
          <a:xfrm>
            <a:off x="1765300" y="2801301"/>
            <a:ext cx="2088243" cy="3242085"/>
          </a:xfrm>
          <a:prstGeom prst="rect">
            <a:avLst/>
          </a:prstGeom>
        </p:spPr>
      </p:pic>
    </p:spTree>
    <p:extLst>
      <p:ext uri="{BB962C8B-B14F-4D97-AF65-F5344CB8AC3E}">
        <p14:creationId xmlns:p14="http://schemas.microsoft.com/office/powerpoint/2010/main" val="1513754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4FBE65-3723-E84D-8BD2-55E69247FD79}"/>
              </a:ext>
            </a:extLst>
          </p:cNvPr>
          <p:cNvSpPr>
            <a:spLocks noGrp="1"/>
          </p:cNvSpPr>
          <p:nvPr>
            <p:ph type="title"/>
          </p:nvPr>
        </p:nvSpPr>
        <p:spPr>
          <a:xfrm>
            <a:off x="4645506" y="309629"/>
            <a:ext cx="3933226" cy="1538130"/>
          </a:xfrm>
        </p:spPr>
        <p:txBody>
          <a:bodyPr>
            <a:normAutofit fontScale="90000"/>
          </a:bodyPr>
          <a:lstStyle/>
          <a:p>
            <a:r>
              <a:rPr lang="es-EC" sz="4000" dirty="0">
                <a:solidFill>
                  <a:schemeClr val="tx1"/>
                </a:solidFill>
                <a:hlinkClick r:id="rId2">
                  <a:extLst>
                    <a:ext uri="{A12FA001-AC4F-418D-AE19-62706E023703}">
                      <ahyp:hlinkClr xmlns:ahyp="http://schemas.microsoft.com/office/drawing/2018/hyperlinkcolor" val="tx"/>
                    </a:ext>
                  </a:extLst>
                </a:hlinkClick>
              </a:rPr>
              <a:t>Electrical and Smart Cities Network</a:t>
            </a:r>
            <a:br>
              <a:rPr lang="es-EC" dirty="0"/>
            </a:br>
            <a:endParaRPr lang="es-ES_tradnl" dirty="0">
              <a:solidFill>
                <a:schemeClr val="tx1"/>
              </a:solidFill>
            </a:endParaRPr>
          </a:p>
        </p:txBody>
      </p:sp>
      <p:pic>
        <p:nvPicPr>
          <p:cNvPr id="4" name="Imagen 3" descr="Texto&#10;&#10;Descripción generada automáticamente con confianza baja">
            <a:extLst>
              <a:ext uri="{FF2B5EF4-FFF2-40B4-BE49-F238E27FC236}">
                <a16:creationId xmlns:a16="http://schemas.microsoft.com/office/drawing/2014/main" id="{981D1BF0-249B-BA48-8A98-1E77762AF66B}"/>
              </a:ext>
            </a:extLst>
          </p:cNvPr>
          <p:cNvPicPr>
            <a:picLocks noChangeAspect="1"/>
          </p:cNvPicPr>
          <p:nvPr/>
        </p:nvPicPr>
        <p:blipFill>
          <a:blip r:embed="rId3"/>
          <a:stretch>
            <a:fillRect/>
          </a:stretch>
        </p:blipFill>
        <p:spPr>
          <a:xfrm>
            <a:off x="1110129" y="2520466"/>
            <a:ext cx="2450957" cy="1808474"/>
          </a:xfrm>
          <a:prstGeom prst="rect">
            <a:avLst/>
          </a:prstGeom>
        </p:spPr>
      </p:pic>
      <p:sp>
        <p:nvSpPr>
          <p:cNvPr id="3" name="Marcador de texto 2">
            <a:extLst>
              <a:ext uri="{FF2B5EF4-FFF2-40B4-BE49-F238E27FC236}">
                <a16:creationId xmlns:a16="http://schemas.microsoft.com/office/drawing/2014/main" id="{ACCB5029-55F0-314C-B111-580D9334F193}"/>
              </a:ext>
            </a:extLst>
          </p:cNvPr>
          <p:cNvSpPr>
            <a:spLocks noGrp="1"/>
          </p:cNvSpPr>
          <p:nvPr>
            <p:ph type="body" idx="1"/>
          </p:nvPr>
        </p:nvSpPr>
        <p:spPr>
          <a:xfrm>
            <a:off x="4645506" y="1448978"/>
            <a:ext cx="4037739" cy="5099393"/>
          </a:xfrm>
        </p:spPr>
        <p:txBody>
          <a:bodyPr>
            <a:normAutofit fontScale="92500" lnSpcReduction="10000"/>
          </a:bodyPr>
          <a:lstStyle/>
          <a:p>
            <a:pPr marL="114300" indent="0">
              <a:buNone/>
            </a:pPr>
            <a:r>
              <a:rPr lang="es-EC" sz="2200" dirty="0"/>
              <a:t>Through collaboration with universities, CIAGEN engages in discovering and creating collaborative projects in the Administrative and Economic Sciences areas that will respond to society’s problems, especially those that affect the most vulnerable sectors.</a:t>
            </a:r>
          </a:p>
          <a:p>
            <a:r>
              <a:rPr lang="es-EC" sz="2200" dirty="0"/>
              <a:t>Universidad Católica Don Bosco (BR)</a:t>
            </a:r>
            <a:br>
              <a:rPr lang="es-EC" sz="2200" dirty="0"/>
            </a:br>
            <a:r>
              <a:rPr lang="es-EC" sz="2200" dirty="0"/>
              <a:t>Universidad Politécnica Salesiana (Ecuador)</a:t>
            </a:r>
          </a:p>
          <a:p>
            <a:r>
              <a:rPr lang="es-EC" sz="2200" dirty="0"/>
              <a:t>Universidada Católica Silva Henriquez</a:t>
            </a:r>
          </a:p>
          <a:p>
            <a:r>
              <a:rPr lang="es-EC" sz="2200" dirty="0"/>
              <a:t>Universidad Salesiana Bolivia</a:t>
            </a:r>
          </a:p>
          <a:p>
            <a:endParaRPr lang="es-EC" sz="2200" dirty="0"/>
          </a:p>
          <a:p>
            <a:pPr marL="114300" indent="0">
              <a:buNone/>
            </a:pPr>
            <a:endParaRPr lang="es-EC" sz="2200" dirty="0"/>
          </a:p>
        </p:txBody>
      </p:sp>
    </p:spTree>
    <p:extLst>
      <p:ext uri="{BB962C8B-B14F-4D97-AF65-F5344CB8AC3E}">
        <p14:creationId xmlns:p14="http://schemas.microsoft.com/office/powerpoint/2010/main" val="2124194722"/>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826</Words>
  <Application>Microsoft Macintosh PowerPoint</Application>
  <PresentationFormat>Presentación en pantalla (4:3)</PresentationFormat>
  <Paragraphs>99</Paragraphs>
  <Slides>19</Slides>
  <Notes>5</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19</vt:i4>
      </vt:variant>
    </vt:vector>
  </HeadingPairs>
  <TitlesOfParts>
    <vt:vector size="22" baseType="lpstr">
      <vt:lpstr>Arial</vt:lpstr>
      <vt:lpstr>Calibri</vt:lpstr>
      <vt:lpstr>Tema de Office</vt:lpstr>
      <vt:lpstr>Academic Networks</vt:lpstr>
      <vt:lpstr>Academic Networks</vt:lpstr>
      <vt:lpstr>Electronic Network (RECAL) </vt:lpstr>
      <vt:lpstr>Presentación de PowerPoint</vt:lpstr>
      <vt:lpstr>Electrical and Smart Cities Network (RECI) </vt:lpstr>
      <vt:lpstr>Presentación de PowerPoint</vt:lpstr>
      <vt:lpstr>IUS Interculturality Network (RIUSI)</vt:lpstr>
      <vt:lpstr>Presentación de PowerPoint</vt:lpstr>
      <vt:lpstr>Electrical and Smart Cities Network </vt:lpstr>
      <vt:lpstr>Presentación de PowerPoint</vt:lpstr>
      <vt:lpstr>IUS EDUCATION GROUP</vt:lpstr>
      <vt:lpstr>Presentación de PowerPoint</vt:lpstr>
      <vt:lpstr>Presentación de PowerPoint</vt:lpstr>
      <vt:lpstr>Organizing instrument Scientific seminars every three years General Assembly </vt:lpstr>
      <vt:lpstr>COMMON ACTION PLAN (2018-2021)</vt:lpstr>
      <vt:lpstr>Achievements</vt:lpstr>
      <vt:lpstr>Achievements</vt:lpstr>
      <vt:lpstr>Research</vt:lpstr>
      <vt:lpstr>IUS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Networks</dc:title>
  <dc:creator>macbookair</dc:creator>
  <cp:lastModifiedBy>Maria Sol Villagomez Rodriguez</cp:lastModifiedBy>
  <cp:revision>7</cp:revision>
  <dcterms:created xsi:type="dcterms:W3CDTF">2018-11-14T03:59:31Z</dcterms:created>
  <dcterms:modified xsi:type="dcterms:W3CDTF">2022-01-26T09:54:57Z</dcterms:modified>
</cp:coreProperties>
</file>